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282" r:id="rId6"/>
    <p:sldId id="286" r:id="rId7"/>
    <p:sldId id="295" r:id="rId8"/>
    <p:sldId id="283" r:id="rId9"/>
    <p:sldId id="287" r:id="rId10"/>
    <p:sldId id="288" r:id="rId11"/>
    <p:sldId id="289" r:id="rId12"/>
    <p:sldId id="290" r:id="rId13"/>
    <p:sldId id="291" r:id="rId14"/>
    <p:sldId id="284" r:id="rId15"/>
    <p:sldId id="292" r:id="rId16"/>
    <p:sldId id="293" r:id="rId17"/>
    <p:sldId id="296" r:id="rId18"/>
    <p:sldId id="294" r:id="rId19"/>
    <p:sldId id="285" r:id="rId20"/>
    <p:sldId id="297" r:id="rId21"/>
    <p:sldId id="298" r:id="rId22"/>
    <p:sldId id="299" r:id="rId23"/>
    <p:sldId id="301" r:id="rId24"/>
    <p:sldId id="300" r:id="rId25"/>
    <p:sldId id="302" r:id="rId26"/>
    <p:sldId id="303" r:id="rId27"/>
    <p:sldId id="314" r:id="rId28"/>
    <p:sldId id="315" r:id="rId29"/>
    <p:sldId id="308" r:id="rId30"/>
    <p:sldId id="309" r:id="rId31"/>
    <p:sldId id="310" r:id="rId32"/>
    <p:sldId id="311" r:id="rId33"/>
    <p:sldId id="312" r:id="rId34"/>
    <p:sldId id="313" r:id="rId35"/>
    <p:sldId id="304" r:id="rId36"/>
    <p:sldId id="307" r:id="rId37"/>
    <p:sldId id="317" r:id="rId38"/>
    <p:sldId id="318" r:id="rId39"/>
    <p:sldId id="319" r:id="rId40"/>
    <p:sldId id="305" r:id="rId41"/>
    <p:sldId id="271" r:id="rId42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2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2452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E"/>
    <a:srgbClr val="F5A748"/>
    <a:srgbClr val="AAAAAA"/>
    <a:srgbClr val="C9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14"/>
      </p:cViewPr>
      <p:guideLst>
        <p:guide orient="horz" pos="3532"/>
        <p:guide orient="horz" pos="331"/>
        <p:guide orient="horz" pos="2452"/>
        <p:guide orient="horz" pos="896"/>
        <p:guide orient="horz" pos="560"/>
        <p:guide pos="7448"/>
        <p:guide pos="22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1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gel" userId="398076c7c7b7b474" providerId="OrgId" clId="{485219A3-237B-4ED0-B94A-0525AAB5DB6C}"/>
    <pc:docChg chg="undo custSel addSld delSld modSld sldOrd">
      <pc:chgData name="Michael Megel" userId="398076c7c7b7b474" providerId="OrgId" clId="{485219A3-237B-4ED0-B94A-0525AAB5DB6C}" dt="2018-04-05T15:14:50.479" v="5991" actId="6549"/>
      <pc:docMkLst>
        <pc:docMk/>
      </pc:docMkLst>
      <pc:sldChg chg="addSp modSp">
        <pc:chgData name="Michael Megel" userId="398076c7c7b7b474" providerId="OrgId" clId="{485219A3-237B-4ED0-B94A-0525AAB5DB6C}" dt="2018-04-03T07:40:06.301" v="2" actId="20577"/>
        <pc:sldMkLst>
          <pc:docMk/>
          <pc:sldMk cId="1326273083" sldId="271"/>
        </pc:sldMkLst>
        <pc:spChg chg="mod">
          <ac:chgData name="Michael Megel" userId="398076c7c7b7b474" providerId="OrgId" clId="{485219A3-237B-4ED0-B94A-0525AAB5DB6C}" dt="2018-04-03T07:40:06.301" v="2" actId="20577"/>
          <ac:spMkLst>
            <pc:docMk/>
            <pc:sldMk cId="1326273083" sldId="271"/>
            <ac:spMk id="3" creationId="{00000000-0000-0000-0000-000000000000}"/>
          </ac:spMkLst>
        </pc:spChg>
        <pc:picChg chg="add">
          <ac:chgData name="Michael Megel" userId="398076c7c7b7b474" providerId="OrgId" clId="{485219A3-237B-4ED0-B94A-0525AAB5DB6C}" dt="2018-04-03T07:39:55.226" v="0" actId="20577"/>
          <ac:picMkLst>
            <pc:docMk/>
            <pc:sldMk cId="1326273083" sldId="271"/>
            <ac:picMk id="7" creationId="{182F80ED-D23D-4E29-AC91-39C31BFF319E}"/>
          </ac:picMkLst>
        </pc:picChg>
        <pc:picChg chg="add">
          <ac:chgData name="Michael Megel" userId="398076c7c7b7b474" providerId="OrgId" clId="{485219A3-237B-4ED0-B94A-0525AAB5DB6C}" dt="2018-04-03T07:39:55.226" v="0" actId="20577"/>
          <ac:picMkLst>
            <pc:docMk/>
            <pc:sldMk cId="1326273083" sldId="271"/>
            <ac:picMk id="8" creationId="{90841DE8-6388-437D-8A5D-0E5EF718A777}"/>
          </ac:picMkLst>
        </pc:picChg>
      </pc:sldChg>
      <pc:sldChg chg="delSp modSp">
        <pc:chgData name="Michael Megel" userId="398076c7c7b7b474" providerId="OrgId" clId="{485219A3-237B-4ED0-B94A-0525AAB5DB6C}" dt="2018-04-05T15:13:36.366" v="5980" actId="478"/>
        <pc:sldMkLst>
          <pc:docMk/>
          <pc:sldMk cId="300823321" sldId="283"/>
        </pc:sldMkLst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2" creationId="{0CEFCDBC-CD6B-4748-B4AD-5D2A4D472201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3" creationId="{2F398B75-24C2-4073-8FD5-87C770128A3F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4" creationId="{EBCBBE95-5F0B-4697-8F27-4E9FCE1E4895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5" creationId="{B277A6DC-0FD7-4907-A8FF-206C623AFEB4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6" creationId="{D6854C2C-8C17-4281-9C73-860281D7BAF7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7" creationId="{E17F58A5-C1EE-4155-BD9D-CB04555C851A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8" creationId="{770CD403-525F-4237-B938-F382D9DA5490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9" creationId="{D72F7D75-6C99-4C1B-B17A-413CC036D28E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0" creationId="{45021DE4-6F98-4523-B197-FE341CA2BFF8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1" creationId="{8DD6DD4C-9B09-4E8F-911D-0D8F8156C261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2" creationId="{739C8BB8-B5F8-4AA4-8B8D-FE5ED97B8988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3" creationId="{3219DA60-5BA6-4BC0-85AC-C5C4BE175247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4" creationId="{C41DFDED-D4EB-4C85-8A66-9C0356581E22}"/>
          </ac:spMkLst>
        </pc:spChg>
        <pc:spChg chg="del mod">
          <ac:chgData name="Michael Megel" userId="398076c7c7b7b474" providerId="OrgId" clId="{485219A3-237B-4ED0-B94A-0525AAB5DB6C}" dt="2018-04-05T15:13:32.329" v="5979" actId="478"/>
          <ac:spMkLst>
            <pc:docMk/>
            <pc:sldMk cId="300823321" sldId="283"/>
            <ac:spMk id="15" creationId="{C574C3C7-7716-47AC-9787-BEC81AF38A41}"/>
          </ac:spMkLst>
        </pc:spChg>
        <pc:spChg chg="del mod">
          <ac:chgData name="Michael Megel" userId="398076c7c7b7b474" providerId="OrgId" clId="{485219A3-237B-4ED0-B94A-0525AAB5DB6C}" dt="2018-04-05T15:13:32.329" v="5979" actId="478"/>
          <ac:spMkLst>
            <pc:docMk/>
            <pc:sldMk cId="300823321" sldId="283"/>
            <ac:spMk id="16" creationId="{9936FA5F-0FCE-413A-A125-ACFFF82D0C69}"/>
          </ac:spMkLst>
        </pc:spChg>
        <pc:spChg chg="del mod">
          <ac:chgData name="Michael Megel" userId="398076c7c7b7b474" providerId="OrgId" clId="{485219A3-237B-4ED0-B94A-0525AAB5DB6C}" dt="2018-04-05T15:13:36.366" v="5980" actId="478"/>
          <ac:spMkLst>
            <pc:docMk/>
            <pc:sldMk cId="300823321" sldId="283"/>
            <ac:spMk id="17" creationId="{C007C6E8-63F7-40D4-8DD8-3521E0886286}"/>
          </ac:spMkLst>
        </pc:spChg>
        <pc:spChg chg="del mod">
          <ac:chgData name="Michael Megel" userId="398076c7c7b7b474" providerId="OrgId" clId="{485219A3-237B-4ED0-B94A-0525AAB5DB6C}" dt="2018-04-05T15:13:36.366" v="5980" actId="478"/>
          <ac:spMkLst>
            <pc:docMk/>
            <pc:sldMk cId="300823321" sldId="283"/>
            <ac:spMk id="18" creationId="{8B61F715-952C-4F36-B653-ACACAD5DD199}"/>
          </ac:spMkLst>
        </pc:spChg>
      </pc:sldChg>
      <pc:sldChg chg="modSp">
        <pc:chgData name="Michael Megel" userId="398076c7c7b7b474" providerId="OrgId" clId="{485219A3-237B-4ED0-B94A-0525AAB5DB6C}" dt="2018-04-05T15:14:15.175" v="5986" actId="20577"/>
        <pc:sldMkLst>
          <pc:docMk/>
          <pc:sldMk cId="2393242462" sldId="290"/>
        </pc:sldMkLst>
        <pc:spChg chg="mod">
          <ac:chgData name="Michael Megel" userId="398076c7c7b7b474" providerId="OrgId" clId="{485219A3-237B-4ED0-B94A-0525AAB5DB6C}" dt="2018-04-05T15:14:15.175" v="5986" actId="20577"/>
          <ac:spMkLst>
            <pc:docMk/>
            <pc:sldMk cId="2393242462" sldId="290"/>
            <ac:spMk id="5" creationId="{954A120A-1370-4C1E-A8E5-37B8F454EB2C}"/>
          </ac:spMkLst>
        </pc:spChg>
      </pc:sldChg>
      <pc:sldChg chg="modSp">
        <pc:chgData name="Michael Megel" userId="398076c7c7b7b474" providerId="OrgId" clId="{485219A3-237B-4ED0-B94A-0525AAB5DB6C}" dt="2018-04-05T15:14:36.486" v="5990" actId="20577"/>
        <pc:sldMkLst>
          <pc:docMk/>
          <pc:sldMk cId="568556717" sldId="291"/>
        </pc:sldMkLst>
        <pc:spChg chg="mod">
          <ac:chgData name="Michael Megel" userId="398076c7c7b7b474" providerId="OrgId" clId="{485219A3-237B-4ED0-B94A-0525AAB5DB6C}" dt="2018-04-05T15:14:36.486" v="5990" actId="20577"/>
          <ac:spMkLst>
            <pc:docMk/>
            <pc:sldMk cId="568556717" sldId="291"/>
            <ac:spMk id="5" creationId="{954A120A-1370-4C1E-A8E5-37B8F454EB2C}"/>
          </ac:spMkLst>
        </pc:spChg>
      </pc:sldChg>
      <pc:sldChg chg="modSp">
        <pc:chgData name="Michael Megel" userId="398076c7c7b7b474" providerId="OrgId" clId="{485219A3-237B-4ED0-B94A-0525AAB5DB6C}" dt="2018-04-05T15:14:50.479" v="5991" actId="6549"/>
        <pc:sldMkLst>
          <pc:docMk/>
          <pc:sldMk cId="3280760607" sldId="294"/>
        </pc:sldMkLst>
        <pc:spChg chg="mod">
          <ac:chgData name="Michael Megel" userId="398076c7c7b7b474" providerId="OrgId" clId="{485219A3-237B-4ED0-B94A-0525AAB5DB6C}" dt="2018-04-05T15:14:50.479" v="5991" actId="6549"/>
          <ac:spMkLst>
            <pc:docMk/>
            <pc:sldMk cId="3280760607" sldId="294"/>
            <ac:spMk id="5" creationId="{988B8A6B-A22D-4DAC-9BE4-25A6A50AAC6C}"/>
          </ac:spMkLst>
        </pc:spChg>
      </pc:sldChg>
      <pc:sldChg chg="addSp delSp modSp add">
        <pc:chgData name="Michael Megel" userId="398076c7c7b7b474" providerId="OrgId" clId="{485219A3-237B-4ED0-B94A-0525AAB5DB6C}" dt="2018-04-04T13:46:35.091" v="2882" actId="6549"/>
        <pc:sldMkLst>
          <pc:docMk/>
          <pc:sldMk cId="3669659332" sldId="300"/>
        </pc:sldMkLst>
        <pc:spChg chg="mod">
          <ac:chgData name="Michael Megel" userId="398076c7c7b7b474" providerId="OrgId" clId="{485219A3-237B-4ED0-B94A-0525AAB5DB6C}" dt="2018-04-03T14:41:51.070" v="1457" actId="6549"/>
          <ac:spMkLst>
            <pc:docMk/>
            <pc:sldMk cId="3669659332" sldId="300"/>
            <ac:spMk id="2" creationId="{BF5ED953-7D60-44F5-ADCF-6761EFD3951C}"/>
          </ac:spMkLst>
        </pc:spChg>
        <pc:spChg chg="mod">
          <ac:chgData name="Michael Megel" userId="398076c7c7b7b474" providerId="OrgId" clId="{485219A3-237B-4ED0-B94A-0525AAB5DB6C}" dt="2018-04-04T13:46:35.091" v="2882" actId="6549"/>
          <ac:spMkLst>
            <pc:docMk/>
            <pc:sldMk cId="3669659332" sldId="300"/>
            <ac:spMk id="5" creationId="{5E07E241-5189-4FC4-ACF1-75C7DDED4803}"/>
          </ac:spMkLst>
        </pc:spChg>
        <pc:cxnChg chg="add del">
          <ac:chgData name="Michael Megel" userId="398076c7c7b7b474" providerId="OrgId" clId="{485219A3-237B-4ED0-B94A-0525AAB5DB6C}" dt="2018-04-03T08:24:14.072" v="112" actId="6549"/>
          <ac:cxnSpMkLst>
            <pc:docMk/>
            <pc:sldMk cId="3669659332" sldId="300"/>
            <ac:cxnSpMk id="6" creationId="{782CEDC2-1D6B-40D3-B71B-BF6E40EC8D4F}"/>
          </ac:cxnSpMkLst>
        </pc:cxnChg>
      </pc:sldChg>
      <pc:sldChg chg="addSp delSp modSp add">
        <pc:chgData name="Michael Megel" userId="398076c7c7b7b474" providerId="OrgId" clId="{485219A3-237B-4ED0-B94A-0525AAB5DB6C}" dt="2018-04-03T08:23:45.777" v="106" actId="20577"/>
        <pc:sldMkLst>
          <pc:docMk/>
          <pc:sldMk cId="3743778417" sldId="301"/>
        </pc:sldMkLst>
        <pc:spChg chg="del">
          <ac:chgData name="Michael Megel" userId="398076c7c7b7b474" providerId="OrgId" clId="{485219A3-237B-4ED0-B94A-0525AAB5DB6C}" dt="2018-04-03T08:20:10.833" v="5" actId="20577"/>
          <ac:spMkLst>
            <pc:docMk/>
            <pc:sldMk cId="3743778417" sldId="301"/>
            <ac:spMk id="2" creationId="{45185FD8-5E53-4E03-9CB9-1D863D463693}"/>
          </ac:spMkLst>
        </pc:spChg>
        <pc:spChg chg="del">
          <ac:chgData name="Michael Megel" userId="398076c7c7b7b474" providerId="OrgId" clId="{485219A3-237B-4ED0-B94A-0525AAB5DB6C}" dt="2018-04-03T08:20:10.833" v="5" actId="20577"/>
          <ac:spMkLst>
            <pc:docMk/>
            <pc:sldMk cId="3743778417" sldId="301"/>
            <ac:spMk id="5" creationId="{FCE5E557-6568-419C-8BF2-B0FF46CA8EAC}"/>
          </ac:spMkLst>
        </pc:spChg>
        <pc:spChg chg="add mod">
          <ac:chgData name="Michael Megel" userId="398076c7c7b7b474" providerId="OrgId" clId="{485219A3-237B-4ED0-B94A-0525AAB5DB6C}" dt="2018-04-03T08:20:39.941" v="22" actId="313"/>
          <ac:spMkLst>
            <pc:docMk/>
            <pc:sldMk cId="3743778417" sldId="301"/>
            <ac:spMk id="6" creationId="{05B52301-EB69-4F27-9CD3-A0DC3C0BE7B5}"/>
          </ac:spMkLst>
        </pc:spChg>
        <pc:spChg chg="add del mod">
          <ac:chgData name="Michael Megel" userId="398076c7c7b7b474" providerId="OrgId" clId="{485219A3-237B-4ED0-B94A-0525AAB5DB6C}" dt="2018-04-03T08:21:35.270" v="23" actId="20577"/>
          <ac:spMkLst>
            <pc:docMk/>
            <pc:sldMk cId="3743778417" sldId="301"/>
            <ac:spMk id="7" creationId="{B3E60481-1B3A-4692-876A-9B2B2BBE576A}"/>
          </ac:spMkLst>
        </pc:spChg>
        <pc:spChg chg="add mod">
          <ac:chgData name="Michael Megel" userId="398076c7c7b7b474" providerId="OrgId" clId="{485219A3-237B-4ED0-B94A-0525AAB5DB6C}" dt="2018-04-03T08:23:45.777" v="106" actId="20577"/>
          <ac:spMkLst>
            <pc:docMk/>
            <pc:sldMk cId="3743778417" sldId="301"/>
            <ac:spMk id="8" creationId="{841221F0-CF52-483D-97C7-B024DE1E3B1A}"/>
          </ac:spMkLst>
        </pc:spChg>
        <pc:picChg chg="add mod">
          <ac:chgData name="Michael Megel" userId="398076c7c7b7b474" providerId="OrgId" clId="{485219A3-237B-4ED0-B94A-0525AAB5DB6C}" dt="2018-04-03T08:21:35.270" v="23" actId="20577"/>
          <ac:picMkLst>
            <pc:docMk/>
            <pc:sldMk cId="3743778417" sldId="301"/>
            <ac:picMk id="10" creationId="{AED98F5D-4E73-4FBA-95F1-2C5E696A0719}"/>
          </ac:picMkLst>
        </pc:picChg>
        <pc:cxnChg chg="add">
          <ac:chgData name="Michael Megel" userId="398076c7c7b7b474" providerId="OrgId" clId="{485219A3-237B-4ED0-B94A-0525AAB5DB6C}" dt="2018-04-03T08:23:16.757" v="73" actId="20577"/>
          <ac:cxnSpMkLst>
            <pc:docMk/>
            <pc:sldMk cId="3743778417" sldId="301"/>
            <ac:cxnSpMk id="11" creationId="{8BAC4A42-E956-4246-9F50-015E4E65D303}"/>
          </ac:cxnSpMkLst>
        </pc:cxnChg>
      </pc:sldChg>
      <pc:sldChg chg="addSp modSp add">
        <pc:chgData name="Michael Megel" userId="398076c7c7b7b474" providerId="OrgId" clId="{485219A3-237B-4ED0-B94A-0525AAB5DB6C}" dt="2018-04-04T12:43:43.302" v="1708" actId="692"/>
        <pc:sldMkLst>
          <pc:docMk/>
          <pc:sldMk cId="143236694" sldId="302"/>
        </pc:sldMkLst>
        <pc:spChg chg="mod">
          <ac:chgData name="Michael Megel" userId="398076c7c7b7b474" providerId="OrgId" clId="{485219A3-237B-4ED0-B94A-0525AAB5DB6C}" dt="2018-04-03T14:41:46.411" v="1456" actId="6549"/>
          <ac:spMkLst>
            <pc:docMk/>
            <pc:sldMk cId="143236694" sldId="302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3T09:48:53.679" v="1409" actId="20577"/>
          <ac:spMkLst>
            <pc:docMk/>
            <pc:sldMk cId="143236694" sldId="302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4T12:43:43.302" v="1708" actId="692"/>
          <ac:picMkLst>
            <pc:docMk/>
            <pc:sldMk cId="143236694" sldId="302"/>
            <ac:picMk id="6" creationId="{64DC42EE-B06B-4E4A-84F0-18C6E300154D}"/>
          </ac:picMkLst>
        </pc:picChg>
      </pc:sldChg>
      <pc:sldChg chg="addSp modSp add">
        <pc:chgData name="Michael Megel" userId="398076c7c7b7b474" providerId="OrgId" clId="{485219A3-237B-4ED0-B94A-0525AAB5DB6C}" dt="2018-04-04T12:42:52.097" v="1703" actId="692"/>
        <pc:sldMkLst>
          <pc:docMk/>
          <pc:sldMk cId="500476911" sldId="303"/>
        </pc:sldMkLst>
        <pc:spChg chg="mod">
          <ac:chgData name="Michael Megel" userId="398076c7c7b7b474" providerId="OrgId" clId="{485219A3-237B-4ED0-B94A-0525AAB5DB6C}" dt="2018-04-03T14:41:42.597" v="1455" actId="6549"/>
          <ac:spMkLst>
            <pc:docMk/>
            <pc:sldMk cId="500476911" sldId="303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3T09:48:58.586" v="1411" actId="6549"/>
          <ac:spMkLst>
            <pc:docMk/>
            <pc:sldMk cId="500476911" sldId="303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4T12:42:52.097" v="1703" actId="692"/>
          <ac:picMkLst>
            <pc:docMk/>
            <pc:sldMk cId="500476911" sldId="303"/>
            <ac:picMk id="6" creationId="{9350564F-81C6-4D44-AA65-CA9784DB6E60}"/>
          </ac:picMkLst>
        </pc:picChg>
      </pc:sldChg>
      <pc:sldChg chg="addSp delSp modSp add ord">
        <pc:chgData name="Michael Megel" userId="398076c7c7b7b474" providerId="OrgId" clId="{485219A3-237B-4ED0-B94A-0525AAB5DB6C}" dt="2018-04-05T12:41:43.603" v="5908" actId="1076"/>
        <pc:sldMkLst>
          <pc:docMk/>
          <pc:sldMk cId="2835225408" sldId="304"/>
        </pc:sldMkLst>
        <pc:spChg chg="mod">
          <ac:chgData name="Michael Megel" userId="398076c7c7b7b474" providerId="OrgId" clId="{485219A3-237B-4ED0-B94A-0525AAB5DB6C}" dt="2018-04-04T14:26:41.408" v="3406" actId="20577"/>
          <ac:spMkLst>
            <pc:docMk/>
            <pc:sldMk cId="2835225408" sldId="304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5T06:35:26.828" v="5720" actId="6549"/>
          <ac:spMkLst>
            <pc:docMk/>
            <pc:sldMk cId="2835225408" sldId="304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5T06:34:57.077" v="5688" actId="1076"/>
          <ac:picMkLst>
            <pc:docMk/>
            <pc:sldMk cId="2835225408" sldId="304"/>
            <ac:picMk id="6" creationId="{E7B3D550-F981-4A87-90FB-E6769CE03C15}"/>
          </ac:picMkLst>
        </pc:picChg>
        <pc:picChg chg="add del mod">
          <ac:chgData name="Michael Megel" userId="398076c7c7b7b474" providerId="OrgId" clId="{485219A3-237B-4ED0-B94A-0525AAB5DB6C}" dt="2018-04-04T14:31:28.269" v="3612" actId="478"/>
          <ac:picMkLst>
            <pc:docMk/>
            <pc:sldMk cId="2835225408" sldId="304"/>
            <ac:picMk id="6" creationId="{C47A3FE5-91E8-429C-B590-5837FCA2AE3E}"/>
          </ac:picMkLst>
        </pc:picChg>
        <pc:picChg chg="add mod">
          <ac:chgData name="Michael Megel" userId="398076c7c7b7b474" providerId="OrgId" clId="{485219A3-237B-4ED0-B94A-0525AAB5DB6C}" dt="2018-04-05T12:41:43.603" v="5908" actId="1076"/>
          <ac:picMkLst>
            <pc:docMk/>
            <pc:sldMk cId="2835225408" sldId="304"/>
            <ac:picMk id="7" creationId="{EC179487-D5AE-40F7-80ED-B6FF9117A6AF}"/>
          </ac:picMkLst>
        </pc:picChg>
        <pc:picChg chg="add del mod">
          <ac:chgData name="Michael Megel" userId="398076c7c7b7b474" providerId="OrgId" clId="{485219A3-237B-4ED0-B94A-0525AAB5DB6C}" dt="2018-04-05T12:40:52.436" v="5898" actId="478"/>
          <ac:picMkLst>
            <pc:docMk/>
            <pc:sldMk cId="2835225408" sldId="304"/>
            <ac:picMk id="8" creationId="{8435EE10-066D-4A6E-8731-5121B8359D39}"/>
          </ac:picMkLst>
        </pc:picChg>
        <pc:picChg chg="add del mod">
          <ac:chgData name="Michael Megel" userId="398076c7c7b7b474" providerId="OrgId" clId="{485219A3-237B-4ED0-B94A-0525AAB5DB6C}" dt="2018-04-05T06:33:34.171" v="5682" actId="1076"/>
          <ac:picMkLst>
            <pc:docMk/>
            <pc:sldMk cId="2835225408" sldId="304"/>
            <ac:picMk id="9" creationId="{834BEDAA-3C19-41FC-BEC0-D6234A6908A6}"/>
          </ac:picMkLst>
        </pc:picChg>
        <pc:picChg chg="add del mod">
          <ac:chgData name="Michael Megel" userId="398076c7c7b7b474" providerId="OrgId" clId="{485219A3-237B-4ED0-B94A-0525AAB5DB6C}" dt="2018-04-05T12:40:44.334" v="5897" actId="478"/>
          <ac:picMkLst>
            <pc:docMk/>
            <pc:sldMk cId="2835225408" sldId="304"/>
            <ac:picMk id="10" creationId="{AFDA08D5-EDF1-4D8E-A451-72EBD9C57EF8}"/>
          </ac:picMkLst>
        </pc:picChg>
        <pc:picChg chg="add mod">
          <ac:chgData name="Michael Megel" userId="398076c7c7b7b474" providerId="OrgId" clId="{485219A3-237B-4ED0-B94A-0525AAB5DB6C}" dt="2018-04-05T12:41:43.603" v="5908" actId="1076"/>
          <ac:picMkLst>
            <pc:docMk/>
            <pc:sldMk cId="2835225408" sldId="304"/>
            <ac:picMk id="11" creationId="{048F4F17-C010-4DC3-A239-E752FF3E8134}"/>
          </ac:picMkLst>
        </pc:picChg>
      </pc:sldChg>
      <pc:sldChg chg="addSp modSp add">
        <pc:chgData name="Michael Megel" userId="398076c7c7b7b474" providerId="OrgId" clId="{485219A3-237B-4ED0-B94A-0525AAB5DB6C}" dt="2018-04-05T06:36:09.539" v="5722" actId="790"/>
        <pc:sldMkLst>
          <pc:docMk/>
          <pc:sldMk cId="3103773135" sldId="305"/>
        </pc:sldMkLst>
        <pc:spChg chg="mod">
          <ac:chgData name="Michael Megel" userId="398076c7c7b7b474" providerId="OrgId" clId="{485219A3-237B-4ED0-B94A-0525AAB5DB6C}" dt="2018-04-05T06:24:47.470" v="5357" actId="790"/>
          <ac:spMkLst>
            <pc:docMk/>
            <pc:sldMk cId="3103773135" sldId="305"/>
            <ac:spMk id="2" creationId="{539F7CD3-3ADC-47F4-85A7-58290A298A37}"/>
          </ac:spMkLst>
        </pc:spChg>
        <pc:spChg chg="mod">
          <ac:chgData name="Michael Megel" userId="398076c7c7b7b474" providerId="OrgId" clId="{485219A3-237B-4ED0-B94A-0525AAB5DB6C}" dt="2018-04-05T06:36:09.539" v="5722" actId="790"/>
          <ac:spMkLst>
            <pc:docMk/>
            <pc:sldMk cId="3103773135" sldId="305"/>
            <ac:spMk id="5" creationId="{386682B6-ED7D-44CE-9857-55A1CF1A0546}"/>
          </ac:spMkLst>
        </pc:spChg>
        <pc:picChg chg="add mod">
          <ac:chgData name="Michael Megel" userId="398076c7c7b7b474" providerId="OrgId" clId="{485219A3-237B-4ED0-B94A-0525AAB5DB6C}" dt="2018-04-05T06:33:51.152" v="5684" actId="1076"/>
          <ac:picMkLst>
            <pc:docMk/>
            <pc:sldMk cId="3103773135" sldId="305"/>
            <ac:picMk id="6" creationId="{E8FD3175-46F2-410C-AE56-C0BA366E9B79}"/>
          </ac:picMkLst>
        </pc:picChg>
      </pc:sldChg>
      <pc:sldChg chg="modSp add del">
        <pc:chgData name="Michael Megel" userId="398076c7c7b7b474" providerId="OrgId" clId="{485219A3-237B-4ED0-B94A-0525AAB5DB6C}" dt="2018-04-05T06:35:40.847" v="5721" actId="2696"/>
        <pc:sldMkLst>
          <pc:docMk/>
          <pc:sldMk cId="177062393" sldId="306"/>
        </pc:sldMkLst>
        <pc:spChg chg="mod">
          <ac:chgData name="Michael Megel" userId="398076c7c7b7b474" providerId="OrgId" clId="{485219A3-237B-4ED0-B94A-0525AAB5DB6C}" dt="2018-04-03T15:43:58.682" v="1517" actId="20577"/>
          <ac:spMkLst>
            <pc:docMk/>
            <pc:sldMk cId="177062393" sldId="306"/>
            <ac:spMk id="5" creationId="{386682B6-ED7D-44CE-9857-55A1CF1A0546}"/>
          </ac:spMkLst>
        </pc:spChg>
      </pc:sldChg>
      <pc:sldChg chg="addSp modSp add">
        <pc:chgData name="Michael Megel" userId="398076c7c7b7b474" providerId="OrgId" clId="{485219A3-237B-4ED0-B94A-0525AAB5DB6C}" dt="2018-04-04T14:48:26.200" v="4270" actId="790"/>
        <pc:sldMkLst>
          <pc:docMk/>
          <pc:sldMk cId="1993252915" sldId="307"/>
        </pc:sldMkLst>
        <pc:spChg chg="mod">
          <ac:chgData name="Michael Megel" userId="398076c7c7b7b474" providerId="OrgId" clId="{485219A3-237B-4ED0-B94A-0525AAB5DB6C}" dt="2018-04-04T14:36:19.993" v="3876" actId="20577"/>
          <ac:spMkLst>
            <pc:docMk/>
            <pc:sldMk cId="1993252915" sldId="307"/>
            <ac:spMk id="2" creationId="{4B48C013-35EC-45FF-900C-AF45E4000CAE}"/>
          </ac:spMkLst>
        </pc:spChg>
        <pc:spChg chg="mod">
          <ac:chgData name="Michael Megel" userId="398076c7c7b7b474" providerId="OrgId" clId="{485219A3-237B-4ED0-B94A-0525AAB5DB6C}" dt="2018-04-04T14:48:26.200" v="4270" actId="790"/>
          <ac:spMkLst>
            <pc:docMk/>
            <pc:sldMk cId="1993252915" sldId="307"/>
            <ac:spMk id="5" creationId="{28261584-A067-4811-86A7-BE0CF7D5C0F4}"/>
          </ac:spMkLst>
        </pc:spChg>
        <pc:picChg chg="add mod">
          <ac:chgData name="Michael Megel" userId="398076c7c7b7b474" providerId="OrgId" clId="{485219A3-237B-4ED0-B94A-0525AAB5DB6C}" dt="2018-04-04T14:47:49.373" v="4225" actId="14100"/>
          <ac:picMkLst>
            <pc:docMk/>
            <pc:sldMk cId="1993252915" sldId="307"/>
            <ac:picMk id="6" creationId="{342DD8BD-1F39-4563-86DA-5CD360FFC1EE}"/>
          </ac:picMkLst>
        </pc:picChg>
      </pc:sldChg>
      <pc:sldChg chg="addSp delSp modSp add">
        <pc:chgData name="Michael Megel" userId="398076c7c7b7b474" providerId="OrgId" clId="{485219A3-237B-4ED0-B94A-0525AAB5DB6C}" dt="2018-04-04T12:59:32.876" v="2203" actId="20577"/>
        <pc:sldMkLst>
          <pc:docMk/>
          <pc:sldMk cId="2139491853" sldId="308"/>
        </pc:sldMkLst>
        <pc:spChg chg="add del mod">
          <ac:chgData name="Michael Megel" userId="398076c7c7b7b474" providerId="OrgId" clId="{485219A3-237B-4ED0-B94A-0525AAB5DB6C}" dt="2018-04-04T12:50:25.036" v="1921" actId="20577"/>
          <ac:spMkLst>
            <pc:docMk/>
            <pc:sldMk cId="2139491853" sldId="308"/>
            <ac:spMk id="5" creationId="{BD5BE374-4537-4A81-B020-E555952542B7}"/>
          </ac:spMkLst>
        </pc:spChg>
        <pc:spChg chg="mod">
          <ac:chgData name="Michael Megel" userId="398076c7c7b7b474" providerId="OrgId" clId="{485219A3-237B-4ED0-B94A-0525AAB5DB6C}" dt="2018-04-04T12:48:05.911" v="1886" actId="20577"/>
          <ac:spMkLst>
            <pc:docMk/>
            <pc:sldMk cId="2139491853" sldId="308"/>
            <ac:spMk id="19" creationId="{C6DB561A-8CE6-4201-8085-5643F4106230}"/>
          </ac:spMkLst>
        </pc:spChg>
        <pc:spChg chg="mod">
          <ac:chgData name="Michael Megel" userId="398076c7c7b7b474" providerId="OrgId" clId="{485219A3-237B-4ED0-B94A-0525AAB5DB6C}" dt="2018-04-04T12:59:32.876" v="2203" actId="20577"/>
          <ac:spMkLst>
            <pc:docMk/>
            <pc:sldMk cId="2139491853" sldId="308"/>
            <ac:spMk id="21" creationId="{17CBD26F-53EB-4BB9-83D7-1F838216ED92}"/>
          </ac:spMkLst>
        </pc:spChg>
        <pc:picChg chg="del">
          <ac:chgData name="Michael Megel" userId="398076c7c7b7b474" providerId="OrgId" clId="{485219A3-237B-4ED0-B94A-0525AAB5DB6C}" dt="2018-04-04T12:50:07.499" v="1920" actId="478"/>
          <ac:picMkLst>
            <pc:docMk/>
            <pc:sldMk cId="2139491853" sldId="308"/>
            <ac:picMk id="7" creationId="{B0B2F755-D095-40AC-A849-697E4324C2B5}"/>
          </ac:picMkLst>
        </pc:picChg>
        <pc:picChg chg="add mod ord">
          <ac:chgData name="Michael Megel" userId="398076c7c7b7b474" providerId="OrgId" clId="{485219A3-237B-4ED0-B94A-0525AAB5DB6C}" dt="2018-04-04T12:50:27.722" v="1922" actId="167"/>
          <ac:picMkLst>
            <pc:docMk/>
            <pc:sldMk cId="2139491853" sldId="308"/>
            <ac:picMk id="8" creationId="{CFB9D59D-6C15-4303-8127-8F8CF3E654A4}"/>
          </ac:picMkLst>
        </pc:picChg>
      </pc:sldChg>
      <pc:sldChg chg="addSp delSp modSp add">
        <pc:chgData name="Michael Megel" userId="398076c7c7b7b474" providerId="OrgId" clId="{485219A3-237B-4ED0-B94A-0525AAB5DB6C}" dt="2018-04-05T12:50:05.902" v="5978" actId="20577"/>
        <pc:sldMkLst>
          <pc:docMk/>
          <pc:sldMk cId="197868323" sldId="309"/>
        </pc:sldMkLst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2" creationId="{53ABC536-8888-44B3-A42D-101894F6FFDF}"/>
          </ac:spMkLst>
        </pc:spChg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3" creationId="{061AB6DF-1947-4E91-AF16-5321BD09F9AE}"/>
          </ac:spMkLst>
        </pc:spChg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6" creationId="{B2957684-5BDE-46C6-BF53-9BDC3440854E}"/>
          </ac:spMkLst>
        </pc:spChg>
        <pc:spChg chg="add mod">
          <ac:chgData name="Michael Megel" userId="398076c7c7b7b474" providerId="OrgId" clId="{485219A3-237B-4ED0-B94A-0525AAB5DB6C}" dt="2018-04-04T12:59:55.300" v="2208" actId="20577"/>
          <ac:spMkLst>
            <pc:docMk/>
            <pc:sldMk cId="197868323" sldId="309"/>
            <ac:spMk id="7" creationId="{995A9562-A475-4431-9FAE-C4A7268A4E4F}"/>
          </ac:spMkLst>
        </pc:spChg>
        <pc:spChg chg="add mod">
          <ac:chgData name="Michael Megel" userId="398076c7c7b7b474" providerId="OrgId" clId="{485219A3-237B-4ED0-B94A-0525AAB5DB6C}" dt="2018-04-05T12:50:05.902" v="5978" actId="20577"/>
          <ac:spMkLst>
            <pc:docMk/>
            <pc:sldMk cId="197868323" sldId="309"/>
            <ac:spMk id="8" creationId="{1E717B22-5076-4E7A-A0C6-3D31894CA128}"/>
          </ac:spMkLst>
        </pc:spChg>
        <pc:picChg chg="add del mod">
          <ac:chgData name="Michael Megel" userId="398076c7c7b7b474" providerId="OrgId" clId="{485219A3-237B-4ED0-B94A-0525AAB5DB6C}" dt="2018-04-05T12:45:42.875" v="5913" actId="478"/>
          <ac:picMkLst>
            <pc:docMk/>
            <pc:sldMk cId="197868323" sldId="309"/>
            <ac:picMk id="2" creationId="{8DE50BBC-4EB9-47CF-B818-5D5E474BA5A5}"/>
          </ac:picMkLst>
        </pc:picChg>
        <pc:picChg chg="add mod">
          <ac:chgData name="Michael Megel" userId="398076c7c7b7b474" providerId="OrgId" clId="{485219A3-237B-4ED0-B94A-0525AAB5DB6C}" dt="2018-04-05T12:46:22.882" v="5920" actId="14100"/>
          <ac:picMkLst>
            <pc:docMk/>
            <pc:sldMk cId="197868323" sldId="309"/>
            <ac:picMk id="3" creationId="{B3E8874D-B966-4077-97EC-8B2A4EE57D97}"/>
          </ac:picMkLst>
        </pc:picChg>
        <pc:picChg chg="add mod">
          <ac:chgData name="Michael Megel" userId="398076c7c7b7b474" providerId="OrgId" clId="{485219A3-237B-4ED0-B94A-0525AAB5DB6C}" dt="2018-04-05T12:48:36.439" v="5925" actId="14100"/>
          <ac:picMkLst>
            <pc:docMk/>
            <pc:sldMk cId="197868323" sldId="309"/>
            <ac:picMk id="6" creationId="{F01F5119-12B7-4C3A-BBF9-705FC116B250}"/>
          </ac:picMkLst>
        </pc:picChg>
      </pc:sldChg>
      <pc:sldChg chg="addSp delSp modSp add">
        <pc:chgData name="Michael Megel" userId="398076c7c7b7b474" providerId="OrgId" clId="{485219A3-237B-4ED0-B94A-0525AAB5DB6C}" dt="2018-04-04T13:35:33.834" v="2592" actId="20577"/>
        <pc:sldMkLst>
          <pc:docMk/>
          <pc:sldMk cId="3148954608" sldId="310"/>
        </pc:sldMkLst>
        <pc:spChg chg="mod">
          <ac:chgData name="Michael Megel" userId="398076c7c7b7b474" providerId="OrgId" clId="{485219A3-237B-4ED0-B94A-0525AAB5DB6C}" dt="2018-04-04T13:35:33.834" v="2592" actId="20577"/>
          <ac:spMkLst>
            <pc:docMk/>
            <pc:sldMk cId="3148954608" sldId="310"/>
            <ac:spMk id="8" creationId="{1E717B22-5076-4E7A-A0C6-3D31894CA128}"/>
          </ac:spMkLst>
        </pc:spChg>
        <pc:picChg chg="add del mod">
          <ac:chgData name="Michael Megel" userId="398076c7c7b7b474" providerId="OrgId" clId="{485219A3-237B-4ED0-B94A-0525AAB5DB6C}" dt="2018-04-04T13:35:01.238" v="2580" actId="478"/>
          <ac:picMkLst>
            <pc:docMk/>
            <pc:sldMk cId="3148954608" sldId="310"/>
            <ac:picMk id="2" creationId="{C13C5CCA-DB0C-47EF-B2AB-2651CD0180A1}"/>
          </ac:picMkLst>
        </pc:picChg>
        <pc:picChg chg="add mod">
          <ac:chgData name="Michael Megel" userId="398076c7c7b7b474" providerId="OrgId" clId="{485219A3-237B-4ED0-B94A-0525AAB5DB6C}" dt="2018-04-04T13:35:16.201" v="2584" actId="14100"/>
          <ac:picMkLst>
            <pc:docMk/>
            <pc:sldMk cId="3148954608" sldId="310"/>
            <ac:picMk id="3" creationId="{D6EB7E01-8683-43A3-8563-EE0601BFD672}"/>
          </ac:picMkLst>
        </pc:picChg>
      </pc:sldChg>
      <pc:sldChg chg="addSp delSp modSp add">
        <pc:chgData name="Michael Megel" userId="398076c7c7b7b474" providerId="OrgId" clId="{485219A3-237B-4ED0-B94A-0525AAB5DB6C}" dt="2018-04-04T13:44:35.368" v="2832" actId="1076"/>
        <pc:sldMkLst>
          <pc:docMk/>
          <pc:sldMk cId="336745932" sldId="311"/>
        </pc:sldMkLst>
        <pc:spChg chg="mod">
          <ac:chgData name="Michael Megel" userId="398076c7c7b7b474" providerId="OrgId" clId="{485219A3-237B-4ED0-B94A-0525AAB5DB6C}" dt="2018-04-04T13:35:43.714" v="2594" actId="1076"/>
          <ac:spMkLst>
            <pc:docMk/>
            <pc:sldMk cId="336745932" sldId="311"/>
            <ac:spMk id="2" creationId="{921AC709-5609-49B5-AF82-A78A90B364CB}"/>
          </ac:spMkLst>
        </pc:spChg>
        <pc:spChg chg="mod">
          <ac:chgData name="Michael Megel" userId="398076c7c7b7b474" providerId="OrgId" clId="{485219A3-237B-4ED0-B94A-0525AAB5DB6C}" dt="2018-04-04T13:44:27.576" v="2831" actId="20577"/>
          <ac:spMkLst>
            <pc:docMk/>
            <pc:sldMk cId="336745932" sldId="311"/>
            <ac:spMk id="5" creationId="{CD0ABED9-B8A0-41F7-B194-F40976BA3E53}"/>
          </ac:spMkLst>
        </pc:spChg>
        <pc:picChg chg="add mod ord">
          <ac:chgData name="Michael Megel" userId="398076c7c7b7b474" providerId="OrgId" clId="{485219A3-237B-4ED0-B94A-0525AAB5DB6C}" dt="2018-04-04T13:41:16.782" v="2647" actId="166"/>
          <ac:picMkLst>
            <pc:docMk/>
            <pc:sldMk cId="336745932" sldId="311"/>
            <ac:picMk id="6" creationId="{FEA8FD9E-7168-4545-85D4-0CBD4B1BD480}"/>
          </ac:picMkLst>
        </pc:picChg>
        <pc:picChg chg="add del mod">
          <ac:chgData name="Michael Megel" userId="398076c7c7b7b474" providerId="OrgId" clId="{485219A3-237B-4ED0-B94A-0525AAB5DB6C}" dt="2018-04-04T13:41:03.679" v="2642" actId="478"/>
          <ac:picMkLst>
            <pc:docMk/>
            <pc:sldMk cId="336745932" sldId="311"/>
            <ac:picMk id="7" creationId="{890889B4-7BD0-4C19-8E70-7ADC72CF2760}"/>
          </ac:picMkLst>
        </pc:picChg>
        <pc:picChg chg="add mod">
          <ac:chgData name="Michael Megel" userId="398076c7c7b7b474" providerId="OrgId" clId="{485219A3-237B-4ED0-B94A-0525AAB5DB6C}" dt="2018-04-04T13:44:35.368" v="2832" actId="1076"/>
          <ac:picMkLst>
            <pc:docMk/>
            <pc:sldMk cId="336745932" sldId="311"/>
            <ac:picMk id="8" creationId="{11F4E186-027A-40FC-8C7B-E72F8711C3AB}"/>
          </ac:picMkLst>
        </pc:picChg>
      </pc:sldChg>
      <pc:sldChg chg="addSp delSp modSp add del">
        <pc:chgData name="Michael Megel" userId="398076c7c7b7b474" providerId="OrgId" clId="{485219A3-237B-4ED0-B94A-0525AAB5DB6C}" dt="2018-04-04T13:45:22.168" v="2864" actId="20577"/>
        <pc:sldMkLst>
          <pc:docMk/>
          <pc:sldMk cId="313452128" sldId="312"/>
        </pc:sldMkLst>
        <pc:spChg chg="add del mod">
          <ac:chgData name="Michael Megel" userId="398076c7c7b7b474" providerId="OrgId" clId="{485219A3-237B-4ED0-B94A-0525AAB5DB6C}" dt="2018-04-04T13:45:05.411" v="2837" actId="20577"/>
          <ac:spMkLst>
            <pc:docMk/>
            <pc:sldMk cId="313452128" sldId="312"/>
            <ac:spMk id="5" creationId="{59B26EC0-D22B-486F-A578-910BD4AAC156}"/>
          </ac:spMkLst>
        </pc:spChg>
        <pc:spChg chg="mod">
          <ac:chgData name="Michael Megel" userId="398076c7c7b7b474" providerId="OrgId" clId="{485219A3-237B-4ED0-B94A-0525AAB5DB6C}" dt="2018-04-04T13:45:22.168" v="2864" actId="20577"/>
          <ac:spMkLst>
            <pc:docMk/>
            <pc:sldMk cId="313452128" sldId="312"/>
            <ac:spMk id="8" creationId="{841221F0-CF52-483D-97C7-B024DE1E3B1A}"/>
          </ac:spMkLst>
        </pc:spChg>
        <pc:picChg chg="add mod ord">
          <ac:chgData name="Michael Megel" userId="398076c7c7b7b474" providerId="OrgId" clId="{485219A3-237B-4ED0-B94A-0525AAB5DB6C}" dt="2018-04-04T13:45:07.490" v="2838" actId="167"/>
          <ac:picMkLst>
            <pc:docMk/>
            <pc:sldMk cId="313452128" sldId="312"/>
            <ac:picMk id="9" creationId="{D7187719-C952-427A-9336-B20EF8856D54}"/>
          </ac:picMkLst>
        </pc:picChg>
        <pc:picChg chg="del">
          <ac:chgData name="Michael Megel" userId="398076c7c7b7b474" providerId="OrgId" clId="{485219A3-237B-4ED0-B94A-0525AAB5DB6C}" dt="2018-04-04T13:45:01.859" v="2836" actId="478"/>
          <ac:picMkLst>
            <pc:docMk/>
            <pc:sldMk cId="313452128" sldId="312"/>
            <ac:picMk id="10" creationId="{AED98F5D-4E73-4FBA-95F1-2C5E696A0719}"/>
          </ac:picMkLst>
        </pc:picChg>
      </pc:sldChg>
      <pc:sldChg chg="modSp add">
        <pc:chgData name="Michael Megel" userId="398076c7c7b7b474" providerId="OrgId" clId="{485219A3-237B-4ED0-B94A-0525AAB5DB6C}" dt="2018-04-05T06:39:54.631" v="5892" actId="20577"/>
        <pc:sldMkLst>
          <pc:docMk/>
          <pc:sldMk cId="778336208" sldId="313"/>
        </pc:sldMkLst>
        <pc:spChg chg="mod">
          <ac:chgData name="Michael Megel" userId="398076c7c7b7b474" providerId="OrgId" clId="{485219A3-237B-4ED0-B94A-0525AAB5DB6C}" dt="2018-04-04T14:26:31.410" v="3388" actId="20577"/>
          <ac:spMkLst>
            <pc:docMk/>
            <pc:sldMk cId="778336208" sldId="313"/>
            <ac:spMk id="2" creationId="{BF5ED953-7D60-44F5-ADCF-6761EFD3951C}"/>
          </ac:spMkLst>
        </pc:spChg>
        <pc:spChg chg="mod">
          <ac:chgData name="Michael Megel" userId="398076c7c7b7b474" providerId="OrgId" clId="{485219A3-237B-4ED0-B94A-0525AAB5DB6C}" dt="2018-04-05T06:39:54.631" v="5892" actId="20577"/>
          <ac:spMkLst>
            <pc:docMk/>
            <pc:sldMk cId="778336208" sldId="313"/>
            <ac:spMk id="5" creationId="{5E07E241-5189-4FC4-ACF1-75C7DDED4803}"/>
          </ac:spMkLst>
        </pc:spChg>
      </pc:sldChg>
      <pc:sldChg chg="addSp delSp modSp add">
        <pc:chgData name="Michael Megel" userId="398076c7c7b7b474" providerId="OrgId" clId="{485219A3-237B-4ED0-B94A-0525AAB5DB6C}" dt="2018-04-04T14:39:04.212" v="3899" actId="20577"/>
        <pc:sldMkLst>
          <pc:docMk/>
          <pc:sldMk cId="3427937451" sldId="314"/>
        </pc:sldMkLst>
        <pc:spChg chg="mod">
          <ac:chgData name="Michael Megel" userId="398076c7c7b7b474" providerId="OrgId" clId="{485219A3-237B-4ED0-B94A-0525AAB5DB6C}" dt="2018-04-04T13:47:52.972" v="2913" actId="20577"/>
          <ac:spMkLst>
            <pc:docMk/>
            <pc:sldMk cId="3427937451" sldId="314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4T14:39:04.212" v="3899" actId="20577"/>
          <ac:spMkLst>
            <pc:docMk/>
            <pc:sldMk cId="3427937451" sldId="314"/>
            <ac:spMk id="5" creationId="{23B69984-81E2-4C65-9545-0F7803A2BD8E}"/>
          </ac:spMkLst>
        </pc:spChg>
        <pc:picChg chg="del">
          <ac:chgData name="Michael Megel" userId="398076c7c7b7b474" providerId="OrgId" clId="{485219A3-237B-4ED0-B94A-0525AAB5DB6C}" dt="2018-04-04T13:52:15.752" v="3093" actId="478"/>
          <ac:picMkLst>
            <pc:docMk/>
            <pc:sldMk cId="3427937451" sldId="314"/>
            <ac:picMk id="6" creationId="{64DC42EE-B06B-4E4A-84F0-18C6E300154D}"/>
          </ac:picMkLst>
        </pc:picChg>
        <pc:picChg chg="add mod">
          <ac:chgData name="Michael Megel" userId="398076c7c7b7b474" providerId="OrgId" clId="{485219A3-237B-4ED0-B94A-0525AAB5DB6C}" dt="2018-04-04T14:05:01.117" v="3266" actId="692"/>
          <ac:picMkLst>
            <pc:docMk/>
            <pc:sldMk cId="3427937451" sldId="314"/>
            <ac:picMk id="7" creationId="{FC004AA9-A5DE-43A4-AF2D-E97507F6D1B2}"/>
          </ac:picMkLst>
        </pc:picChg>
        <pc:picChg chg="add mod">
          <ac:chgData name="Michael Megel" userId="398076c7c7b7b474" providerId="OrgId" clId="{485219A3-237B-4ED0-B94A-0525AAB5DB6C}" dt="2018-04-04T14:07:48.061" v="3274" actId="1076"/>
          <ac:picMkLst>
            <pc:docMk/>
            <pc:sldMk cId="3427937451" sldId="314"/>
            <ac:picMk id="8" creationId="{2F28AA62-2EBC-4734-B018-24E608635F33}"/>
          </ac:picMkLst>
        </pc:picChg>
        <pc:picChg chg="add mod">
          <ac:chgData name="Michael Megel" userId="398076c7c7b7b474" providerId="OrgId" clId="{485219A3-237B-4ED0-B94A-0525AAB5DB6C}" dt="2018-04-04T14:08:04.216" v="3277" actId="692"/>
          <ac:picMkLst>
            <pc:docMk/>
            <pc:sldMk cId="3427937451" sldId="314"/>
            <ac:picMk id="9" creationId="{27FDBABE-7DCC-4D83-B855-4FAC05E4D49C}"/>
          </ac:picMkLst>
        </pc:picChg>
      </pc:sldChg>
      <pc:sldChg chg="addSp delSp modSp add">
        <pc:chgData name="Michael Megel" userId="398076c7c7b7b474" providerId="OrgId" clId="{485219A3-237B-4ED0-B94A-0525AAB5DB6C}" dt="2018-04-04T14:17:09.971" v="3366" actId="1076"/>
        <pc:sldMkLst>
          <pc:docMk/>
          <pc:sldMk cId="4002555603" sldId="315"/>
        </pc:sldMkLst>
        <pc:spChg chg="mod">
          <ac:chgData name="Michael Megel" userId="398076c7c7b7b474" providerId="OrgId" clId="{485219A3-237B-4ED0-B94A-0525AAB5DB6C}" dt="2018-04-04T14:10:37.453" v="3348" actId="20577"/>
          <ac:spMkLst>
            <pc:docMk/>
            <pc:sldMk cId="4002555603" sldId="315"/>
            <ac:spMk id="5" creationId="{23B69984-81E2-4C65-9545-0F7803A2BD8E}"/>
          </ac:spMkLst>
        </pc:spChg>
        <pc:picChg chg="add del mod">
          <ac:chgData name="Michael Megel" userId="398076c7c7b7b474" providerId="OrgId" clId="{485219A3-237B-4ED0-B94A-0525AAB5DB6C}" dt="2018-04-04T14:14:59.932" v="3356" actId="478"/>
          <ac:picMkLst>
            <pc:docMk/>
            <pc:sldMk cId="4002555603" sldId="315"/>
            <ac:picMk id="6" creationId="{EA38B972-189D-4E60-AD82-3FFB0C9649EF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7" creationId="{FC004AA9-A5DE-43A4-AF2D-E97507F6D1B2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8" creationId="{2F28AA62-2EBC-4734-B018-24E608635F33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9" creationId="{27FDBABE-7DCC-4D83-B855-4FAC05E4D49C}"/>
          </ac:picMkLst>
        </pc:picChg>
        <pc:picChg chg="add del mod">
          <ac:chgData name="Michael Megel" userId="398076c7c7b7b474" providerId="OrgId" clId="{485219A3-237B-4ED0-B94A-0525AAB5DB6C}" dt="2018-04-04T14:15:48.177" v="3359" actId="478"/>
          <ac:picMkLst>
            <pc:docMk/>
            <pc:sldMk cId="4002555603" sldId="315"/>
            <ac:picMk id="10" creationId="{76EDDAE3-E4BB-4149-9408-C4F86CBD15C5}"/>
          </ac:picMkLst>
        </pc:picChg>
        <pc:picChg chg="add mod">
          <ac:chgData name="Michael Megel" userId="398076c7c7b7b474" providerId="OrgId" clId="{485219A3-237B-4ED0-B94A-0525AAB5DB6C}" dt="2018-04-04T14:16:03.531" v="3364" actId="14100"/>
          <ac:picMkLst>
            <pc:docMk/>
            <pc:sldMk cId="4002555603" sldId="315"/>
            <ac:picMk id="11" creationId="{054DBF67-CD2B-40A2-88C7-1A00FAFF99E6}"/>
          </ac:picMkLst>
        </pc:picChg>
        <pc:picChg chg="add mod">
          <ac:chgData name="Michael Megel" userId="398076c7c7b7b474" providerId="OrgId" clId="{485219A3-237B-4ED0-B94A-0525AAB5DB6C}" dt="2018-04-04T14:17:09.971" v="3366" actId="1076"/>
          <ac:picMkLst>
            <pc:docMk/>
            <pc:sldMk cId="4002555603" sldId="315"/>
            <ac:picMk id="12" creationId="{4E0414DA-47E9-4C0C-97BB-1411281FAD9E}"/>
          </ac:picMkLst>
        </pc:picChg>
      </pc:sldChg>
      <pc:sldChg chg="add del">
        <pc:chgData name="Michael Megel" userId="398076c7c7b7b474" providerId="OrgId" clId="{485219A3-237B-4ED0-B94A-0525AAB5DB6C}" dt="2018-04-04T15:03:01.286" v="4887" actId="2696"/>
        <pc:sldMkLst>
          <pc:docMk/>
          <pc:sldMk cId="3971122612" sldId="316"/>
        </pc:sldMkLst>
      </pc:sldChg>
      <pc:sldChg chg="addSp delSp modSp add">
        <pc:chgData name="Michael Megel" userId="398076c7c7b7b474" providerId="OrgId" clId="{485219A3-237B-4ED0-B94A-0525AAB5DB6C}" dt="2018-04-04T14:53:38.508" v="4524" actId="1076"/>
        <pc:sldMkLst>
          <pc:docMk/>
          <pc:sldMk cId="4015028267" sldId="317"/>
        </pc:sldMkLst>
        <pc:spChg chg="mod">
          <ac:chgData name="Michael Megel" userId="398076c7c7b7b474" providerId="OrgId" clId="{485219A3-237B-4ED0-B94A-0525AAB5DB6C}" dt="2018-04-04T14:53:32.886" v="4523" actId="1076"/>
          <ac:spMkLst>
            <pc:docMk/>
            <pc:sldMk cId="4015028267" sldId="317"/>
            <ac:spMk id="5" creationId="{28261584-A067-4811-86A7-BE0CF7D5C0F4}"/>
          </ac:spMkLst>
        </pc:spChg>
        <pc:picChg chg="del">
          <ac:chgData name="Michael Megel" userId="398076c7c7b7b474" providerId="OrgId" clId="{485219A3-237B-4ED0-B94A-0525AAB5DB6C}" dt="2018-04-04T14:49:06.219" v="4280" actId="478"/>
          <ac:picMkLst>
            <pc:docMk/>
            <pc:sldMk cId="4015028267" sldId="317"/>
            <ac:picMk id="6" creationId="{342DD8BD-1F39-4563-86DA-5CD360FFC1EE}"/>
          </ac:picMkLst>
        </pc:picChg>
        <pc:picChg chg="add mod">
          <ac:chgData name="Michael Megel" userId="398076c7c7b7b474" providerId="OrgId" clId="{485219A3-237B-4ED0-B94A-0525AAB5DB6C}" dt="2018-04-04T14:49:59.797" v="4285" actId="692"/>
          <ac:picMkLst>
            <pc:docMk/>
            <pc:sldMk cId="4015028267" sldId="317"/>
            <ac:picMk id="7" creationId="{B5633FC4-B7CC-4C28-8FB6-507087037010}"/>
          </ac:picMkLst>
        </pc:picChg>
        <pc:picChg chg="add mod">
          <ac:chgData name="Michael Megel" userId="398076c7c7b7b474" providerId="OrgId" clId="{485219A3-237B-4ED0-B94A-0525AAB5DB6C}" dt="2018-04-04T14:53:38.508" v="4524" actId="1076"/>
          <ac:picMkLst>
            <pc:docMk/>
            <pc:sldMk cId="4015028267" sldId="317"/>
            <ac:picMk id="8" creationId="{744B7A37-6F3E-477D-9F33-8096AD2B489C}"/>
          </ac:picMkLst>
        </pc:picChg>
      </pc:sldChg>
      <pc:sldChg chg="addSp delSp modSp add">
        <pc:chgData name="Michael Megel" userId="398076c7c7b7b474" providerId="OrgId" clId="{485219A3-237B-4ED0-B94A-0525AAB5DB6C}" dt="2018-04-04T15:02:27.661" v="4886" actId="14100"/>
        <pc:sldMkLst>
          <pc:docMk/>
          <pc:sldMk cId="186271429" sldId="318"/>
        </pc:sldMkLst>
        <pc:spChg chg="mod">
          <ac:chgData name="Michael Megel" userId="398076c7c7b7b474" providerId="OrgId" clId="{485219A3-237B-4ED0-B94A-0525AAB5DB6C}" dt="2018-04-04T15:02:17.742" v="4884" actId="20577"/>
          <ac:spMkLst>
            <pc:docMk/>
            <pc:sldMk cId="186271429" sldId="318"/>
            <ac:spMk id="5" creationId="{28261584-A067-4811-86A7-BE0CF7D5C0F4}"/>
          </ac:spMkLst>
        </pc:spChg>
        <pc:picChg chg="add mod ord">
          <ac:chgData name="Michael Megel" userId="398076c7c7b7b474" providerId="OrgId" clId="{485219A3-237B-4ED0-B94A-0525AAB5DB6C}" dt="2018-04-04T15:02:14.132" v="4883" actId="14100"/>
          <ac:picMkLst>
            <pc:docMk/>
            <pc:sldMk cId="186271429" sldId="318"/>
            <ac:picMk id="6" creationId="{AA5F949C-5558-4AA7-9FF8-7BB78270BC8F}"/>
          </ac:picMkLst>
        </pc:picChg>
        <pc:picChg chg="del">
          <ac:chgData name="Michael Megel" userId="398076c7c7b7b474" providerId="OrgId" clId="{485219A3-237B-4ED0-B94A-0525AAB5DB6C}" dt="2018-04-04T14:54:17.413" v="4558" actId="478"/>
          <ac:picMkLst>
            <pc:docMk/>
            <pc:sldMk cId="186271429" sldId="318"/>
            <ac:picMk id="7" creationId="{B5633FC4-B7CC-4C28-8FB6-507087037010}"/>
          </ac:picMkLst>
        </pc:picChg>
        <pc:picChg chg="del">
          <ac:chgData name="Michael Megel" userId="398076c7c7b7b474" providerId="OrgId" clId="{485219A3-237B-4ED0-B94A-0525AAB5DB6C}" dt="2018-04-04T14:56:57.397" v="4689" actId="478"/>
          <ac:picMkLst>
            <pc:docMk/>
            <pc:sldMk cId="186271429" sldId="318"/>
            <ac:picMk id="8" creationId="{744B7A37-6F3E-477D-9F33-8096AD2B489C}"/>
          </ac:picMkLst>
        </pc:picChg>
        <pc:picChg chg="add mod">
          <ac:chgData name="Michael Megel" userId="398076c7c7b7b474" providerId="OrgId" clId="{485219A3-237B-4ED0-B94A-0525AAB5DB6C}" dt="2018-04-04T15:02:22.932" v="4885" actId="14100"/>
          <ac:picMkLst>
            <pc:docMk/>
            <pc:sldMk cId="186271429" sldId="318"/>
            <ac:picMk id="9" creationId="{8FBF2102-D593-459A-AE01-9110B43EB199}"/>
          </ac:picMkLst>
        </pc:picChg>
        <pc:picChg chg="add mod">
          <ac:chgData name="Michael Megel" userId="398076c7c7b7b474" providerId="OrgId" clId="{485219A3-237B-4ED0-B94A-0525AAB5DB6C}" dt="2018-04-04T15:02:27.661" v="4886" actId="14100"/>
          <ac:picMkLst>
            <pc:docMk/>
            <pc:sldMk cId="186271429" sldId="318"/>
            <ac:picMk id="10" creationId="{A107F021-CFA5-47C7-9A9C-06F160232CFF}"/>
          </ac:picMkLst>
        </pc:picChg>
      </pc:sldChg>
      <pc:sldChg chg="addSp delSp modSp add">
        <pc:chgData name="Michael Megel" userId="398076c7c7b7b474" providerId="OrgId" clId="{485219A3-237B-4ED0-B94A-0525AAB5DB6C}" dt="2018-04-05T06:24:25.570" v="5356" actId="1076"/>
        <pc:sldMkLst>
          <pc:docMk/>
          <pc:sldMk cId="1772174184" sldId="319"/>
        </pc:sldMkLst>
        <pc:spChg chg="mod">
          <ac:chgData name="Michael Megel" userId="398076c7c7b7b474" providerId="OrgId" clId="{485219A3-237B-4ED0-B94A-0525AAB5DB6C}" dt="2018-04-05T06:22:08.212" v="5338" actId="20577"/>
          <ac:spMkLst>
            <pc:docMk/>
            <pc:sldMk cId="1772174184" sldId="319"/>
            <ac:spMk id="5" creationId="{28261584-A067-4811-86A7-BE0CF7D5C0F4}"/>
          </ac:spMkLst>
        </pc:spChg>
        <pc:picChg chg="add mod ord">
          <ac:chgData name="Michael Megel" userId="398076c7c7b7b474" providerId="OrgId" clId="{485219A3-237B-4ED0-B94A-0525AAB5DB6C}" dt="2018-04-05T06:24:25.570" v="5356" actId="1076"/>
          <ac:picMkLst>
            <pc:docMk/>
            <pc:sldMk cId="1772174184" sldId="319"/>
            <ac:picMk id="6" creationId="{66B34823-3A74-4CA6-B490-012D59DACC27}"/>
          </ac:picMkLst>
        </pc:picChg>
        <pc:picChg chg="del">
          <ac:chgData name="Michael Megel" userId="398076c7c7b7b474" providerId="OrgId" clId="{485219A3-237B-4ED0-B94A-0525AAB5DB6C}" dt="2018-04-04T15:03:22.308" v="4898" actId="478"/>
          <ac:picMkLst>
            <pc:docMk/>
            <pc:sldMk cId="1772174184" sldId="319"/>
            <ac:picMk id="6" creationId="{AA5F949C-5558-4AA7-9FF8-7BB78270BC8F}"/>
          </ac:picMkLst>
        </pc:picChg>
        <pc:picChg chg="add mod">
          <ac:chgData name="Michael Megel" userId="398076c7c7b7b474" providerId="OrgId" clId="{485219A3-237B-4ED0-B94A-0525AAB5DB6C}" dt="2018-04-05T06:23:17.834" v="5349" actId="14100"/>
          <ac:picMkLst>
            <pc:docMk/>
            <pc:sldMk cId="1772174184" sldId="319"/>
            <ac:picMk id="7" creationId="{975E617A-03B0-4AF6-9368-FAB7DD57872E}"/>
          </ac:picMkLst>
        </pc:picChg>
        <pc:picChg chg="add mod">
          <ac:chgData name="Michael Megel" userId="398076c7c7b7b474" providerId="OrgId" clId="{485219A3-237B-4ED0-B94A-0525AAB5DB6C}" dt="2018-04-05T06:24:18.081" v="5354" actId="1076"/>
          <ac:picMkLst>
            <pc:docMk/>
            <pc:sldMk cId="1772174184" sldId="319"/>
            <ac:picMk id="8" creationId="{EBA13321-3D16-42FE-967F-4EBBD3FEF076}"/>
          </ac:picMkLst>
        </pc:picChg>
        <pc:picChg chg="del">
          <ac:chgData name="Michael Megel" userId="398076c7c7b7b474" providerId="OrgId" clId="{485219A3-237B-4ED0-B94A-0525AAB5DB6C}" dt="2018-04-04T15:03:20.916" v="4896" actId="478"/>
          <ac:picMkLst>
            <pc:docMk/>
            <pc:sldMk cId="1772174184" sldId="319"/>
            <ac:picMk id="9" creationId="{8FBF2102-D593-459A-AE01-9110B43EB199}"/>
          </ac:picMkLst>
        </pc:picChg>
        <pc:picChg chg="del">
          <ac:chgData name="Michael Megel" userId="398076c7c7b7b474" providerId="OrgId" clId="{485219A3-237B-4ED0-B94A-0525AAB5DB6C}" dt="2018-04-04T15:03:21.356" v="4897" actId="478"/>
          <ac:picMkLst>
            <pc:docMk/>
            <pc:sldMk cId="1772174184" sldId="319"/>
            <ac:picMk id="10" creationId="{A107F021-CFA5-47C7-9A9C-06F160232CF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05.04.2018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05.04.2018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/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4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</p:spTree>
    <p:extLst>
      <p:ext uri="{BB962C8B-B14F-4D97-AF65-F5344CB8AC3E}">
        <p14:creationId xmlns:p14="http://schemas.microsoft.com/office/powerpoint/2010/main" val="3504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nhaltselemente mit überschriftsfe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8" name="Gerade Verbindung 36"/>
          <p:cNvCxnSpPr>
            <a:stCxn id="12" idx="2"/>
            <a:endCxn id="7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0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3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4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5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6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18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hteck 19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9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74270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Str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llipse 4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0" name="Gerader Verbinder 19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 userDrawn="1"/>
        </p:nvCxnSpPr>
        <p:spPr>
          <a:xfrm flipV="1">
            <a:off x="3347732" y="4799167"/>
            <a:ext cx="1583530" cy="111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 userDrawn="1"/>
        </p:nvCxnSpPr>
        <p:spPr>
          <a:xfrm flipV="1">
            <a:off x="5056448" y="5015066"/>
            <a:ext cx="316127" cy="108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Frage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4257014" y="1328189"/>
            <a:ext cx="3347342" cy="4320000"/>
            <a:chOff x="2647156" y="1538207"/>
            <a:chExt cx="2832852" cy="3656011"/>
          </a:xfrm>
        </p:grpSpPr>
        <p:sp>
          <p:nvSpPr>
            <p:cNvPr id="8" name="WordArt 2"/>
            <p:cNvSpPr>
              <a:spLocks noChangeArrowheads="1" noChangeShapeType="1" noTextEdit="1"/>
            </p:cNvSpPr>
            <p:nvPr/>
          </p:nvSpPr>
          <p:spPr bwMode="gray">
            <a:xfrm rot="432278">
              <a:off x="3513442" y="1538207"/>
              <a:ext cx="1322388" cy="2166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BED054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9" name="WordArt 5"/>
            <p:cNvSpPr>
              <a:spLocks noChangeArrowheads="1" noChangeShapeType="1" noTextEdit="1"/>
            </p:cNvSpPr>
            <p:nvPr/>
          </p:nvSpPr>
          <p:spPr bwMode="gray">
            <a:xfrm rot="21143795">
              <a:off x="2647156" y="2680912"/>
              <a:ext cx="1004887" cy="164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5A748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10" name="WordArt 6"/>
            <p:cNvSpPr>
              <a:spLocks noChangeArrowheads="1" noChangeShapeType="1" noTextEdit="1"/>
            </p:cNvSpPr>
            <p:nvPr/>
          </p:nvSpPr>
          <p:spPr bwMode="gray">
            <a:xfrm>
              <a:off x="3501983" y="2216068"/>
              <a:ext cx="1978025" cy="2978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4DCF1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8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5FBE-3FB3-8848-B50D-3C158A720CF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fld id="{02701303-9B4A-DD43-9D28-A35D6EAF86C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E850-098A-954E-AAAF-8F12161840B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8D3F001-1235-3E46-B6AC-155F8364F3A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</a:t>
            </a:r>
            <a:br>
              <a:rPr lang="de-DE" dirty="0"/>
            </a:br>
            <a:r>
              <a:rPr lang="de-DE" dirty="0"/>
              <a:t>durch Klicken auf Symbol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351C83F-1FF3-F445-921B-CA488E545EB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2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31698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9" r:id="rId3"/>
    <p:sldLayoutId id="2147483654" r:id="rId4"/>
    <p:sldLayoutId id="2147483692" r:id="rId5"/>
    <p:sldLayoutId id="2147483650" r:id="rId6"/>
    <p:sldLayoutId id="2147483690" r:id="rId7"/>
    <p:sldLayoutId id="2147483679" r:id="rId8"/>
    <p:sldLayoutId id="2147483696" r:id="rId9"/>
    <p:sldLayoutId id="2147483694" r:id="rId10"/>
    <p:sldLayoutId id="2147483695" r:id="rId11"/>
    <p:sldLayoutId id="2147483693" r:id="rId12"/>
    <p:sldLayoutId id="2147483697" r:id="rId13"/>
    <p:sldLayoutId id="214748369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chemeClr val="accent6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16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17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ocs.microsoft.com/de-de/dynamics-nav/developer/devenv-notifications-developin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e-de/dynamics-nav/developer/devenv-page-object" TargetMode="External"/><Relationship Id="rId13" Type="http://schemas.openxmlformats.org/officeDocument/2006/relationships/hyperlink" Target="https://docs.microsoft.com/de-de/dynamics-nav/developer/devenv-control-addin-object" TargetMode="External"/><Relationship Id="rId3" Type="http://schemas.openxmlformats.org/officeDocument/2006/relationships/hyperlink" Target="https://docs.microsoft.com/de-de/dynamics-nav/developer/devenv-codeunit-object" TargetMode="External"/><Relationship Id="rId7" Type="http://schemas.openxmlformats.org/officeDocument/2006/relationships/hyperlink" Target="https://docs.microsoft.com/de-de/dynamics-nav/developer/devenv-page-customization-object" TargetMode="External"/><Relationship Id="rId12" Type="http://schemas.openxmlformats.org/officeDocument/2006/relationships/hyperlink" Target="https://docs.microsoft.com/de-de/dynamics-nav/developer/devenv-profile-object" TargetMode="External"/><Relationship Id="rId2" Type="http://schemas.openxmlformats.org/officeDocument/2006/relationships/hyperlink" Target="https://docs.microsoft.com/de-de/dynamics-nav/developer/devenv-dev-overview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de-de/dynamics-nav/developer/devenv-page-ext-object" TargetMode="External"/><Relationship Id="rId11" Type="http://schemas.openxmlformats.org/officeDocument/2006/relationships/hyperlink" Target="https://docs.microsoft.com/de-de/dynamics-nav/developer/devenv-report-object" TargetMode="External"/><Relationship Id="rId5" Type="http://schemas.openxmlformats.org/officeDocument/2006/relationships/hyperlink" Target="https://docs.microsoft.com/de-de/dynamics-nav/developer/devenv-table-object" TargetMode="External"/><Relationship Id="rId10" Type="http://schemas.openxmlformats.org/officeDocument/2006/relationships/hyperlink" Target="https://docs.microsoft.com/de-de/dynamics-nav/developer/devenv-query-object" TargetMode="External"/><Relationship Id="rId4" Type="http://schemas.openxmlformats.org/officeDocument/2006/relationships/hyperlink" Target="https://docs.microsoft.com/de-de/dynamics-nav/developer/devenv-table-ext-object" TargetMode="External"/><Relationship Id="rId9" Type="http://schemas.openxmlformats.org/officeDocument/2006/relationships/hyperlink" Target="https://docs.microsoft.com/de-de/dynamics-nav/developer/devenv-xmlport-objec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CCA26E7B-82DD-4155-9AF9-E41F40EB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FC625B-9774-4353-913D-3A6C88F0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FC3DAD-23DC-4432-ACE6-16C0199C3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E93537-D525-495B-92FE-3DCF501526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r>
              <a:rPr lang="en-US" b="1" dirty="0"/>
              <a:t>GUI &amp; In-Client Designer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766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B0B2F755-D095-40AC-A849-697E4324C2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WSIWYG Designer (Web Client)</a:t>
            </a:r>
          </a:p>
          <a:p>
            <a:r>
              <a:rPr lang="en-US" dirty="0"/>
              <a:t>Page Customization</a:t>
            </a:r>
          </a:p>
          <a:p>
            <a:r>
              <a:rPr lang="en-US" dirty="0"/>
              <a:t>Page Extension</a:t>
            </a:r>
          </a:p>
          <a:p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10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96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48690A-A6A5-41CE-9267-9B8E14A58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Customization</a:t>
            </a:r>
          </a:p>
          <a:p>
            <a:pPr lvl="1"/>
            <a:r>
              <a:rPr lang="en-US" dirty="0"/>
              <a:t>Individual per User</a:t>
            </a:r>
          </a:p>
          <a:p>
            <a:pPr lvl="1"/>
            <a:r>
              <a:rPr lang="en-US" dirty="0"/>
              <a:t>On-Top of all modifications</a:t>
            </a:r>
          </a:p>
          <a:p>
            <a:pPr lvl="1"/>
            <a:r>
              <a:rPr lang="en-US" dirty="0"/>
              <a:t>User-Menu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Personalization</a:t>
            </a:r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Show / Hide Fields</a:t>
            </a:r>
          </a:p>
          <a:p>
            <a:pPr lvl="1"/>
            <a:r>
              <a:rPr lang="en-US" dirty="0"/>
              <a:t>Move Fields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A992B85-37DE-4865-A0C5-3179C9D5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C6092F-610D-4FD8-B67D-D6C5FBC591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50047E-E9E3-4CEA-B4CE-F27C814E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11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B16752-9D62-4D66-AE3F-08702C9B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143" y="5849979"/>
            <a:ext cx="4342857" cy="561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577BF0-53CA-4946-98B7-1CCF9B3C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143" y="5360418"/>
            <a:ext cx="4342857" cy="469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B786486-4103-4792-ABC1-6C48840BA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863" y="2700831"/>
            <a:ext cx="7069137" cy="25914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BA1762C-3B0C-41FF-9FD5-FF5520FA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" y="4108776"/>
            <a:ext cx="3573720" cy="22272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A5101A4-E34B-4AF5-8F83-212545EBE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114" y="1421319"/>
            <a:ext cx="7062886" cy="1135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1552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48690A-A6A5-41CE-9267-9B8E14A58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Extension</a:t>
            </a:r>
          </a:p>
          <a:p>
            <a:pPr lvl="1"/>
            <a:r>
              <a:rPr lang="en-US" dirty="0"/>
              <a:t>For all Users</a:t>
            </a:r>
          </a:p>
          <a:p>
            <a:pPr lvl="1"/>
            <a:r>
              <a:rPr lang="en-US" dirty="0"/>
              <a:t>On-Top of all </a:t>
            </a:r>
            <a:r>
              <a:rPr lang="en-US" b="1" dirty="0"/>
              <a:t>existing </a:t>
            </a:r>
            <a:r>
              <a:rPr lang="en-US" dirty="0"/>
              <a:t>modifications</a:t>
            </a:r>
            <a:br>
              <a:rPr lang="en-US" dirty="0"/>
            </a:br>
            <a:r>
              <a:rPr lang="en-US" i="1" dirty="0"/>
              <a:t>except Customizations</a:t>
            </a:r>
          </a:p>
          <a:p>
            <a:pPr lvl="1"/>
            <a:r>
              <a:rPr lang="en-US" dirty="0"/>
              <a:t>Designer-Menu</a:t>
            </a:r>
          </a:p>
          <a:p>
            <a:pPr lvl="1"/>
            <a:endParaRPr lang="en-US" dirty="0"/>
          </a:p>
          <a:p>
            <a:r>
              <a:rPr lang="en-US" dirty="0"/>
              <a:t>Designer Actions</a:t>
            </a:r>
          </a:p>
          <a:p>
            <a:pPr lvl="1"/>
            <a:r>
              <a:rPr lang="en-US" dirty="0"/>
              <a:t>Rename Groups (e.g. Card Pages)</a:t>
            </a:r>
          </a:p>
          <a:p>
            <a:pPr lvl="1"/>
            <a:r>
              <a:rPr lang="en-US" dirty="0"/>
              <a:t>Add, Delete, Move Fields</a:t>
            </a:r>
          </a:p>
          <a:p>
            <a:pPr lvl="1"/>
            <a:endParaRPr lang="en-US" dirty="0"/>
          </a:p>
          <a:p>
            <a:r>
              <a:rPr lang="en-US" dirty="0"/>
              <a:t>Finish Up</a:t>
            </a:r>
          </a:p>
          <a:p>
            <a:pPr lvl="1"/>
            <a:r>
              <a:rPr lang="en-US" dirty="0"/>
              <a:t>Download Extension package (zip)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A992B85-37DE-4865-A0C5-3179C9D5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Extension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C6092F-610D-4FD8-B67D-D6C5FBC591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50047E-E9E3-4CEA-B4CE-F27C814E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12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929D2FB-605C-4C68-84D4-08E3FF09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381" y="720000"/>
            <a:ext cx="1447619" cy="1238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EE9E7D9-D733-40BB-AE57-730B6791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90" y="2099047"/>
            <a:ext cx="5047619" cy="43809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B9EDA19-EA4C-460E-9308-6574933BA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189" y="2662855"/>
            <a:ext cx="5045715" cy="996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09244B-3497-4544-9978-AB026A9EA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190" y="3785083"/>
            <a:ext cx="2277739" cy="26425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64B239-2A02-4160-BA73-C3B770AC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907" y="3781936"/>
            <a:ext cx="2558045" cy="26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5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B711F-DA82-4A55-A8C2-51F8620D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Extension /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r>
              <a:rPr lang="de-DE" dirty="0">
                <a:solidFill>
                  <a:srgbClr val="F5A748"/>
                </a:solidFill>
              </a:rPr>
              <a:t> Management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0B27BF-BD20-459F-8EE4-D32812E02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C9CE9E-3562-4366-AAF2-C97E4ECCF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 </a:t>
            </a:r>
            <a:fld id="{F0389FF0-EA6C-204E-82DF-16D97CC1B00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E3F9D4-8347-4018-9B70-4D992FE7D5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Remove an Extension</a:t>
            </a:r>
          </a:p>
          <a:p>
            <a:pPr lvl="1"/>
            <a:r>
              <a:rPr lang="en-US" dirty="0"/>
              <a:t>Page “Extension Management”</a:t>
            </a:r>
          </a:p>
          <a:p>
            <a:pPr lvl="1"/>
            <a:r>
              <a:rPr lang="en-US" dirty="0"/>
              <a:t>Uninstall	</a:t>
            </a:r>
            <a:r>
              <a:rPr lang="en-US" dirty="0">
                <a:sym typeface="Wingdings" panose="05000000000000000000" pitchFamily="2" charset="2"/>
              </a:rPr>
              <a:t> “Deactivate”</a:t>
            </a:r>
            <a:endParaRPr lang="en-US" dirty="0"/>
          </a:p>
          <a:p>
            <a:pPr lvl="1"/>
            <a:r>
              <a:rPr lang="en-US" dirty="0"/>
              <a:t>Unpublish	</a:t>
            </a:r>
            <a:r>
              <a:rPr lang="en-US" dirty="0">
                <a:sym typeface="Wingdings" panose="05000000000000000000" pitchFamily="2" charset="2"/>
              </a:rPr>
              <a:t> Remove from System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Remove a Customization</a:t>
            </a:r>
          </a:p>
          <a:p>
            <a:pPr lvl="1"/>
            <a:r>
              <a:rPr lang="en-US" dirty="0"/>
              <a:t>Open Personalization </a:t>
            </a:r>
            <a:r>
              <a:rPr lang="en-US" dirty="0">
                <a:sym typeface="Wingdings" panose="05000000000000000000" pitchFamily="2" charset="2"/>
              </a:rPr>
              <a:t> Deactivate the </a:t>
            </a:r>
            <a:r>
              <a:rPr lang="en-US" dirty="0"/>
              <a:t>Personalization</a:t>
            </a:r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1FFA68-2012-473D-AA0E-EDB2BFF1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76" y="1440000"/>
            <a:ext cx="2409524" cy="3914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9C8E9A-F7CA-4E2D-A881-EAEBE856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555" y="5202367"/>
            <a:ext cx="3781953" cy="11336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789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7EBB8-7614-4B04-A695-48BF312E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Hands 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B2E592-5965-413D-B644-E5C7887443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925C65-6B8F-4555-B1CD-2795BD93F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8B8A6B-A22D-4DAC-9BE4-25A6A50AA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the Web Client</a:t>
            </a:r>
          </a:p>
          <a:p>
            <a:r>
              <a:rPr lang="en-US" dirty="0"/>
              <a:t>Personalize the „Item Card“</a:t>
            </a:r>
          </a:p>
          <a:p>
            <a:pPr lvl="1"/>
            <a:r>
              <a:rPr lang="en-US" dirty="0"/>
              <a:t>Hide some Fields</a:t>
            </a:r>
          </a:p>
          <a:p>
            <a:pPr lvl="1"/>
            <a:r>
              <a:rPr lang="en-US" dirty="0"/>
              <a:t>Rearrange some Fields</a:t>
            </a:r>
          </a:p>
          <a:p>
            <a:pPr lvl="1"/>
            <a:r>
              <a:rPr lang="en-US" dirty="0"/>
              <a:t>Save the Customization</a:t>
            </a:r>
          </a:p>
          <a:p>
            <a:pPr lvl="1"/>
            <a:endParaRPr lang="en-US" dirty="0"/>
          </a:p>
          <a:p>
            <a:r>
              <a:rPr lang="en-US" dirty="0"/>
              <a:t>Create an Extension for the Item Card</a:t>
            </a:r>
          </a:p>
          <a:p>
            <a:pPr lvl="1"/>
            <a:r>
              <a:rPr lang="en-US" dirty="0"/>
              <a:t>Unlock Designer when necessary</a:t>
            </a:r>
          </a:p>
          <a:p>
            <a:pPr lvl="1"/>
            <a:r>
              <a:rPr lang="en-US" dirty="0"/>
              <a:t>Rename the Item Group</a:t>
            </a:r>
          </a:p>
          <a:p>
            <a:pPr lvl="1"/>
            <a:r>
              <a:rPr lang="en-US" dirty="0"/>
              <a:t>Rearrange some Fields / </a:t>
            </a:r>
            <a:r>
              <a:rPr lang="en-US" dirty="0" err="1"/>
              <a:t>Factboxes</a:t>
            </a:r>
            <a:endParaRPr lang="en-US" dirty="0"/>
          </a:p>
          <a:p>
            <a:pPr lvl="1"/>
            <a:r>
              <a:rPr lang="en-US" dirty="0"/>
              <a:t>Add Fields if you want</a:t>
            </a:r>
          </a:p>
          <a:p>
            <a:pPr lvl="1"/>
            <a:r>
              <a:rPr lang="en-US" dirty="0"/>
              <a:t>Finish the Extension and Download the Package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07B201-D8F9-499E-AC01-E6E2718C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980" y="1408849"/>
            <a:ext cx="4924686" cy="18477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EF4CCB-9317-4651-8B5D-A6BBA9D3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00" y="3436572"/>
            <a:ext cx="2857143" cy="19809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887A8FF-DEC3-4F8A-8501-66BB060CC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762" y="3439341"/>
            <a:ext cx="2695238" cy="23333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6F6397-2B47-4476-A139-9316FE5D2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238" y="1408849"/>
            <a:ext cx="4704762" cy="1933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FD33B02-3EE7-44BE-87EC-3A43FA9E2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715" y="5927619"/>
            <a:ext cx="7371428" cy="5523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076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17451A5C-8E0D-4A5E-9210-57D2FFBC16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Microsoft AL Page Design</a:t>
            </a:r>
          </a:p>
          <a:p>
            <a:r>
              <a:rPr lang="de-DE" dirty="0"/>
              <a:t>Page Properties</a:t>
            </a:r>
          </a:p>
          <a:p>
            <a:r>
              <a:rPr lang="de-DE" dirty="0"/>
              <a:t>Layout, Action, Triggers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15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Pages in 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78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DF0D7AB-516F-4DA4-969A-1835F630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Properties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AD4F43-A13D-4B96-A836-F3184A22EA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DD3324-F908-4259-B759-DCB497632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7DEAFF-6C84-479D-8E5A-7FC8E4C64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PageType</a:t>
            </a:r>
            <a:endParaRPr lang="de-DE" dirty="0"/>
          </a:p>
          <a:p>
            <a:pPr lvl="1"/>
            <a:r>
              <a:rPr lang="de-DE" i="1" dirty="0"/>
              <a:t>Card, List, </a:t>
            </a:r>
            <a:r>
              <a:rPr lang="de-DE" i="1" dirty="0" err="1"/>
              <a:t>RoleCenter</a:t>
            </a:r>
            <a:r>
              <a:rPr lang="de-DE" i="1" dirty="0"/>
              <a:t>, Card Part, List Part, </a:t>
            </a:r>
            <a:r>
              <a:rPr lang="de-DE" b="1" i="1" dirty="0"/>
              <a:t>API</a:t>
            </a:r>
            <a:r>
              <a:rPr lang="de-DE" i="1" dirty="0"/>
              <a:t>, …</a:t>
            </a:r>
          </a:p>
          <a:p>
            <a:pPr lvl="1"/>
            <a:endParaRPr lang="de-DE" i="1" dirty="0"/>
          </a:p>
          <a:p>
            <a:r>
              <a:rPr lang="de-DE" dirty="0" err="1"/>
              <a:t>SourceTable</a:t>
            </a:r>
            <a:r>
              <a:rPr lang="de-DE" dirty="0"/>
              <a:t> / </a:t>
            </a:r>
            <a:r>
              <a:rPr lang="en-US" dirty="0" err="1"/>
              <a:t>SourceTableView</a:t>
            </a:r>
            <a:endParaRPr lang="de-DE" b="1" i="1" dirty="0"/>
          </a:p>
          <a:p>
            <a:pPr lvl="1"/>
            <a:r>
              <a:rPr lang="en-US" i="1" dirty="0" err="1"/>
              <a:t>SourceTableView</a:t>
            </a:r>
            <a:r>
              <a:rPr lang="en-US" i="1" dirty="0"/>
              <a:t> = order(ascending) where (Code = </a:t>
            </a:r>
            <a:r>
              <a:rPr lang="en-US" i="1" dirty="0" err="1"/>
              <a:t>const</a:t>
            </a:r>
            <a:r>
              <a:rPr lang="en-US" i="1" dirty="0"/>
              <a:t>(‘PROD'));</a:t>
            </a:r>
          </a:p>
          <a:p>
            <a:pPr lvl="1"/>
            <a:endParaRPr lang="de-DE" dirty="0"/>
          </a:p>
          <a:p>
            <a:r>
              <a:rPr lang="de-DE" dirty="0" err="1"/>
              <a:t>ApplicationArea</a:t>
            </a:r>
            <a:r>
              <a:rPr lang="de-DE" dirty="0"/>
              <a:t> 		</a:t>
            </a:r>
            <a:r>
              <a:rPr lang="de-DE" b="1" i="1" dirty="0" err="1"/>
              <a:t>Application</a:t>
            </a:r>
            <a:r>
              <a:rPr lang="de-DE" b="1" i="1" dirty="0"/>
              <a:t> Area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Page </a:t>
            </a:r>
            <a:r>
              <a:rPr lang="de-DE" i="1" dirty="0" err="1"/>
              <a:t>WebClient</a:t>
            </a:r>
            <a:r>
              <a:rPr lang="de-DE" i="1" dirty="0"/>
              <a:t> </a:t>
            </a:r>
            <a:r>
              <a:rPr lang="de-DE" b="1" i="1" dirty="0" err="1"/>
              <a:t>SearchPage</a:t>
            </a:r>
            <a:endParaRPr lang="de-DE" b="1" i="1" dirty="0"/>
          </a:p>
          <a:p>
            <a:pPr lvl="1"/>
            <a:r>
              <a:rPr lang="de-DE" i="1" dirty="0"/>
              <a:t>All, Basic, Suite, </a:t>
            </a:r>
            <a:r>
              <a:rPr lang="de-DE" i="1" dirty="0" err="1"/>
              <a:t>Advanced</a:t>
            </a:r>
            <a:endParaRPr lang="de-DE" i="1" dirty="0"/>
          </a:p>
          <a:p>
            <a:pPr lvl="1"/>
            <a:endParaRPr lang="de-DE" i="1" dirty="0"/>
          </a:p>
          <a:p>
            <a:r>
              <a:rPr lang="de-DE" dirty="0" err="1"/>
              <a:t>UsageCategory</a:t>
            </a:r>
            <a:r>
              <a:rPr lang="de-DE" dirty="0"/>
              <a:t>		</a:t>
            </a:r>
            <a:r>
              <a:rPr lang="de-DE" b="1" i="1" dirty="0"/>
              <a:t>Department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Page </a:t>
            </a:r>
            <a:r>
              <a:rPr lang="de-DE" i="1" dirty="0" err="1"/>
              <a:t>WebClient</a:t>
            </a:r>
            <a:r>
              <a:rPr lang="de-DE" i="1" dirty="0"/>
              <a:t> </a:t>
            </a:r>
            <a:r>
              <a:rPr lang="de-DE" b="1" i="1" dirty="0" err="1"/>
              <a:t>SearchPage</a:t>
            </a:r>
            <a:endParaRPr lang="de-DE" b="1" i="1" dirty="0"/>
          </a:p>
          <a:p>
            <a:pPr lvl="1"/>
            <a:r>
              <a:rPr lang="de-DE" i="1" dirty="0"/>
              <a:t>None, Lists, Tasks, </a:t>
            </a:r>
            <a:r>
              <a:rPr lang="de-DE" i="1" dirty="0" err="1"/>
              <a:t>ReportsAndAnalysis</a:t>
            </a:r>
            <a:r>
              <a:rPr lang="de-DE" i="1" dirty="0"/>
              <a:t>, </a:t>
            </a:r>
            <a:r>
              <a:rPr lang="de-DE" i="1" dirty="0" err="1"/>
              <a:t>Documents</a:t>
            </a:r>
            <a:r>
              <a:rPr lang="de-DE" i="1" dirty="0"/>
              <a:t>, </a:t>
            </a:r>
            <a:r>
              <a:rPr lang="de-DE" i="1" dirty="0" err="1"/>
              <a:t>History</a:t>
            </a:r>
            <a:r>
              <a:rPr lang="de-DE" i="1" dirty="0"/>
              <a:t>, Administration</a:t>
            </a:r>
            <a:endParaRPr lang="de-DE" dirty="0"/>
          </a:p>
          <a:p>
            <a:pPr lvl="1"/>
            <a:endParaRPr lang="de-DE" i="1" dirty="0"/>
          </a:p>
          <a:p>
            <a:r>
              <a:rPr lang="de-DE" dirty="0" err="1"/>
              <a:t>CardPageId</a:t>
            </a:r>
            <a:endParaRPr lang="de-DE" dirty="0"/>
          </a:p>
          <a:p>
            <a:endParaRPr lang="de-DE" i="1" dirty="0"/>
          </a:p>
          <a:p>
            <a:pPr lvl="1"/>
            <a:endParaRPr lang="de-DE" i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80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8EDDFC8-B4F6-4E9A-B8E5-C8E10061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/ Page Extension - Triggers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250B7-6BC0-47A8-A9B5-472726D951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F8E4AB-5E65-4CF1-B49F-8D4FE2555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17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CC23A4-1C6E-4722-AEF1-96024F053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- Triggers 		</a:t>
            </a:r>
            <a:r>
              <a:rPr lang="en-US" i="1" dirty="0"/>
              <a:t>(Picture 1)</a:t>
            </a:r>
          </a:p>
          <a:p>
            <a:pPr lvl="1"/>
            <a:r>
              <a:rPr lang="en-US" dirty="0"/>
              <a:t>Same Triggers as in C/Side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 Extension - Triggers 	</a:t>
            </a:r>
            <a:r>
              <a:rPr lang="en-US" i="1" dirty="0"/>
              <a:t>(Picture 2)</a:t>
            </a:r>
          </a:p>
          <a:p>
            <a:pPr lvl="1"/>
            <a:r>
              <a:rPr lang="en-US" dirty="0"/>
              <a:t>less Triggers as Pages</a:t>
            </a:r>
          </a:p>
          <a:p>
            <a:pPr lvl="1"/>
            <a:r>
              <a:rPr lang="en-US" dirty="0"/>
              <a:t>Microsoft: </a:t>
            </a:r>
            <a:r>
              <a:rPr lang="en-US" i="1" dirty="0"/>
              <a:t>“…triggers are called "closer" to the original trigger than the events…”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736355F-812D-4309-9623-9728EC7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143" y="1440000"/>
            <a:ext cx="3142857" cy="2171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3489E47-07C9-40ED-8E72-ECBA3B0C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43" y="4099565"/>
            <a:ext cx="3142857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EFEFF7C-B96F-4293-8AA2-0DD108FF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Actions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9BA35-5AD5-4862-9541-A6D59AD550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BFA023-24D1-4E61-9AE9-1E24711D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18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DF7C5B0-A312-41D1-9394-9DCA73C91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Properties 	</a:t>
            </a:r>
            <a:r>
              <a:rPr lang="de-DE" i="1" dirty="0" err="1"/>
              <a:t>equal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C/Side</a:t>
            </a:r>
          </a:p>
          <a:p>
            <a:pPr lvl="1"/>
            <a:r>
              <a:rPr lang="de-DE" dirty="0"/>
              <a:t>Image</a:t>
            </a:r>
          </a:p>
          <a:p>
            <a:pPr lvl="1"/>
            <a:r>
              <a:rPr lang="de-DE" dirty="0" err="1"/>
              <a:t>Promoted</a:t>
            </a:r>
            <a:r>
              <a:rPr lang="de-DE" dirty="0"/>
              <a:t> / </a:t>
            </a:r>
            <a:r>
              <a:rPr lang="de-DE" dirty="0" err="1"/>
              <a:t>PromotedOnly</a:t>
            </a:r>
            <a:r>
              <a:rPr lang="de-DE" dirty="0"/>
              <a:t> / </a:t>
            </a:r>
            <a:r>
              <a:rPr lang="de-DE" dirty="0" err="1"/>
              <a:t>PromotedIsBig</a:t>
            </a:r>
            <a:r>
              <a:rPr lang="de-DE" dirty="0"/>
              <a:t> / </a:t>
            </a:r>
            <a:r>
              <a:rPr lang="de-DE" dirty="0" err="1"/>
              <a:t>PromotedCategory</a:t>
            </a:r>
            <a:endParaRPr lang="de-DE" dirty="0"/>
          </a:p>
          <a:p>
            <a:pPr lvl="1"/>
            <a:r>
              <a:rPr lang="de-DE" dirty="0" err="1"/>
              <a:t>Ellipsis</a:t>
            </a:r>
            <a:endParaRPr lang="de-DE" dirty="0"/>
          </a:p>
          <a:p>
            <a:pPr lvl="1"/>
            <a:r>
              <a:rPr lang="de-DE" dirty="0" err="1"/>
              <a:t>ApplicationArea</a:t>
            </a:r>
            <a:br>
              <a:rPr lang="de-DE" dirty="0"/>
            </a:br>
            <a:br>
              <a:rPr lang="de-DE" dirty="0"/>
            </a:br>
            <a:r>
              <a:rPr lang="de-DE" i="1" dirty="0"/>
              <a:t>All, Basic, Suite, </a:t>
            </a:r>
            <a:r>
              <a:rPr lang="de-DE" i="1" dirty="0" err="1"/>
              <a:t>Advanced</a:t>
            </a:r>
            <a:br>
              <a:rPr lang="de-DE" i="1" dirty="0"/>
            </a:br>
            <a:endParaRPr lang="de-DE" dirty="0"/>
          </a:p>
          <a:p>
            <a:pPr lvl="1"/>
            <a:r>
              <a:rPr lang="de-DE" dirty="0" err="1"/>
              <a:t>InFooterBar</a:t>
            </a:r>
            <a:r>
              <a:rPr lang="de-DE" dirty="0"/>
              <a:t>	</a:t>
            </a:r>
            <a:r>
              <a:rPr lang="de-DE" i="1" dirty="0"/>
              <a:t>(Wizards)</a:t>
            </a:r>
          </a:p>
          <a:p>
            <a:pPr lvl="1"/>
            <a:r>
              <a:rPr lang="en-US" dirty="0" err="1"/>
              <a:t>RunObject</a:t>
            </a:r>
            <a:r>
              <a:rPr lang="en-US" dirty="0"/>
              <a:t> &amp; </a:t>
            </a:r>
            <a:r>
              <a:rPr lang="en-US" dirty="0" err="1"/>
              <a:t>RunPageView</a:t>
            </a:r>
            <a:br>
              <a:rPr lang="en-US" dirty="0"/>
            </a:br>
            <a:br>
              <a:rPr lang="en-US" dirty="0"/>
            </a:br>
            <a:r>
              <a:rPr lang="en-US" i="1" dirty="0" err="1"/>
              <a:t>RunObject</a:t>
            </a:r>
            <a:r>
              <a:rPr lang="en-US" i="1" dirty="0"/>
              <a:t> = page “Target Page”</a:t>
            </a:r>
            <a:br>
              <a:rPr lang="en-US" i="1" dirty="0"/>
            </a:br>
            <a:r>
              <a:rPr lang="en-US" i="1" dirty="0" err="1"/>
              <a:t>RunPageView</a:t>
            </a:r>
            <a:r>
              <a:rPr lang="en-US" i="1" dirty="0"/>
              <a:t> = order(ascending) where(“Target Rec Field" = field(“Source Field"));</a:t>
            </a:r>
          </a:p>
          <a:p>
            <a:pPr lvl="1"/>
            <a:endParaRPr lang="en-US" dirty="0"/>
          </a:p>
          <a:p>
            <a:r>
              <a:rPr lang="en-US" dirty="0"/>
              <a:t>Trigger</a:t>
            </a:r>
          </a:p>
          <a:p>
            <a:pPr lvl="1"/>
            <a:r>
              <a:rPr lang="de-DE" dirty="0" err="1"/>
              <a:t>OnAction</a:t>
            </a:r>
            <a:r>
              <a:rPr lang="de-DE" dirty="0"/>
              <a:t>();</a:t>
            </a:r>
          </a:p>
          <a:p>
            <a:pPr lvl="1"/>
            <a:endParaRPr lang="en-US" dirty="0"/>
          </a:p>
          <a:p>
            <a:pPr lvl="1"/>
            <a:endParaRPr lang="de-DE" i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809207-3EE2-4154-9AC4-C2ADD52D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05" y="1440000"/>
            <a:ext cx="3838095" cy="17756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CE0D61-1509-4168-90DE-3E3AF1FD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5" y="3280000"/>
            <a:ext cx="3838095" cy="32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2354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AED98F5D-4E73-4FBA-95F1-2C5E696A07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1221F0-CF52-483D-97C7-B024DE1E3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Hands On</a:t>
            </a:r>
          </a:p>
          <a:p>
            <a:r>
              <a:rPr lang="en-US" dirty="0"/>
              <a:t>New Table &amp; Table Extension</a:t>
            </a:r>
          </a:p>
          <a:p>
            <a:r>
              <a:rPr lang="en-US" dirty="0"/>
              <a:t>New Page &amp; Page Extension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2D72-89E0-4BAA-A7DE-D6F5E33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2FFF3-7816-4966-9887-D1D249A3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B52301-EB69-4F27-9CD3-A0DC3C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Lab Time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BAC4A42-E956-4246-9F50-015E4E65D303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77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9148F25D-8E6C-4777-A69D-2221E0E3B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38ECA28-D119-4DBA-8270-BD54AD7E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C69359-EC39-480C-87E1-C4CFDD0D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8C7635-C7A2-42F2-8E13-63DF823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568C9F3-2A18-4209-B05C-F4327BE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838247-AC69-48F8-B2A8-C88FB7698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9A15C8-672E-46B0-90AB-BBEC0E24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797650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430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ED953-7D60-44F5-ADCF-6761EFD3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EFC0CD-546D-47ED-B808-342BE5BF7A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6B720-B98E-446C-8D9F-E77C84AA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07E241-5189-4FC4-ACF1-75C7DDED4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</a:t>
            </a:r>
            <a:r>
              <a:rPr lang="en-US" i="1" dirty="0"/>
              <a:t>„02-GUI-&amp;-In-Client-Designer\</a:t>
            </a:r>
            <a:r>
              <a:rPr lang="en-US" b="1" i="1" dirty="0"/>
              <a:t>Starter</a:t>
            </a:r>
            <a:r>
              <a:rPr lang="en-US" i="1" dirty="0"/>
              <a:t>\02 My </a:t>
            </a:r>
            <a:r>
              <a:rPr lang="en-US" i="1" dirty="0" err="1"/>
              <a:t>Favorit</a:t>
            </a:r>
            <a:r>
              <a:rPr lang="en-US" i="1" dirty="0"/>
              <a:t> Beer\”</a:t>
            </a:r>
          </a:p>
          <a:p>
            <a:pPr lvl="1"/>
            <a:r>
              <a:rPr lang="en-US" dirty="0"/>
              <a:t>Tables: 		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 err="1"/>
              <a:t>Tables.Extensions</a:t>
            </a:r>
            <a:r>
              <a:rPr lang="en-US" dirty="0"/>
              <a:t>:	</a:t>
            </a:r>
            <a:r>
              <a:rPr lang="en-US" i="1" dirty="0"/>
              <a:t>“</a:t>
            </a:r>
            <a:r>
              <a:rPr lang="en-US" i="1" dirty="0" err="1"/>
              <a:t>Cutomer</a:t>
            </a:r>
            <a:r>
              <a:rPr lang="en-US" i="1" dirty="0"/>
              <a:t>”, “Item”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/>
              <a:t>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Card Page </a:t>
            </a:r>
            <a:r>
              <a:rPr lang="en-US" dirty="0"/>
              <a:t>and a </a:t>
            </a:r>
            <a:r>
              <a:rPr lang="en-US" b="1" dirty="0"/>
              <a:t>List</a:t>
            </a:r>
            <a:r>
              <a:rPr lang="en-US" dirty="0"/>
              <a:t> </a:t>
            </a:r>
            <a:r>
              <a:rPr lang="en-US" b="1" dirty="0"/>
              <a:t>Page</a:t>
            </a:r>
            <a:r>
              <a:rPr lang="en-US" dirty="0"/>
              <a:t> for Table 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Page Extension </a:t>
            </a:r>
            <a:r>
              <a:rPr lang="en-US" dirty="0"/>
              <a:t>(Card &amp; List) for Table Extension </a:t>
            </a:r>
            <a:r>
              <a:rPr lang="en-US" i="1" dirty="0"/>
              <a:t>“Customer”</a:t>
            </a:r>
            <a:endParaRPr lang="en-US" dirty="0"/>
          </a:p>
          <a:p>
            <a:pPr lvl="1"/>
            <a:r>
              <a:rPr lang="en-US" dirty="0"/>
              <a:t>Create a </a:t>
            </a:r>
            <a:r>
              <a:rPr lang="en-US" b="1" dirty="0"/>
              <a:t>Page Extension </a:t>
            </a:r>
            <a:r>
              <a:rPr lang="en-US" dirty="0"/>
              <a:t>(Card &amp; List) for Table Extension </a:t>
            </a:r>
            <a:r>
              <a:rPr lang="en-US" i="1" dirty="0"/>
              <a:t>“Item”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5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Card 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Card Page </a:t>
            </a:r>
            <a:r>
              <a:rPr lang="en-US" b="1" i="1" dirty="0"/>
              <a:t>„Beer Category Card [CC]“	ID: 50201</a:t>
            </a:r>
            <a:endParaRPr lang="en-US" dirty="0"/>
          </a:p>
          <a:p>
            <a:r>
              <a:rPr lang="en-US" dirty="0"/>
              <a:t>Setup the Properties for the Page</a:t>
            </a:r>
          </a:p>
          <a:p>
            <a:pPr lvl="1"/>
            <a:r>
              <a:rPr lang="en-US" dirty="0" err="1"/>
              <a:t>PageType</a:t>
            </a:r>
            <a:r>
              <a:rPr lang="en-US" dirty="0"/>
              <a:t> 		</a:t>
            </a:r>
            <a:r>
              <a:rPr lang="en-US" i="1" dirty="0"/>
              <a:t>Card</a:t>
            </a:r>
            <a:endParaRPr lang="en-US" dirty="0"/>
          </a:p>
          <a:p>
            <a:pPr lvl="1"/>
            <a:r>
              <a:rPr lang="en-US" dirty="0" err="1"/>
              <a:t>UsageCategory</a:t>
            </a:r>
            <a:r>
              <a:rPr lang="en-US" dirty="0"/>
              <a:t>	</a:t>
            </a:r>
            <a:r>
              <a:rPr lang="en-US" i="1" dirty="0"/>
              <a:t>Documents</a:t>
            </a:r>
          </a:p>
          <a:p>
            <a:pPr lvl="1"/>
            <a:r>
              <a:rPr lang="en-US" dirty="0" err="1"/>
              <a:t>ApplicationArea</a:t>
            </a:r>
            <a:r>
              <a:rPr lang="en-US" dirty="0"/>
              <a:t>	</a:t>
            </a:r>
            <a:r>
              <a:rPr lang="en-US" i="1" dirty="0"/>
              <a:t>All</a:t>
            </a:r>
          </a:p>
          <a:p>
            <a:pPr lvl="1"/>
            <a:r>
              <a:rPr lang="en-US" dirty="0" err="1"/>
              <a:t>SourceTable</a:t>
            </a:r>
            <a:r>
              <a:rPr lang="en-US" dirty="0"/>
              <a:t>		</a:t>
            </a:r>
            <a:r>
              <a:rPr lang="en-US" i="1" dirty="0"/>
              <a:t>„Beer Category [CC]“</a:t>
            </a:r>
          </a:p>
          <a:p>
            <a:pPr lvl="1"/>
            <a:r>
              <a:rPr lang="en-US" dirty="0" err="1"/>
              <a:t>SourceTableView</a:t>
            </a:r>
            <a:r>
              <a:rPr lang="en-US" dirty="0"/>
              <a:t>	</a:t>
            </a:r>
            <a:r>
              <a:rPr lang="en-US" i="1" dirty="0"/>
              <a:t>sorting: „Code“ order: ascending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all fields of the table to the layout </a:t>
            </a:r>
            <a:r>
              <a:rPr lang="en-US" b="1" i="1" dirty="0"/>
              <a:t>area „content“  </a:t>
            </a:r>
            <a:r>
              <a:rPr lang="en-US" dirty="0"/>
              <a:t>in a </a:t>
            </a:r>
            <a:r>
              <a:rPr lang="en-US" b="1" i="1" dirty="0"/>
              <a:t>group „General“</a:t>
            </a:r>
          </a:p>
          <a:p>
            <a:pPr lvl="1"/>
            <a:r>
              <a:rPr lang="en-US" dirty="0"/>
              <a:t>Setup field properties (e.g. </a:t>
            </a:r>
            <a:r>
              <a:rPr lang="en-US" dirty="0" err="1"/>
              <a:t>ApplicationArea</a:t>
            </a:r>
            <a:r>
              <a:rPr lang="en-US" dirty="0"/>
              <a:t>)</a:t>
            </a:r>
          </a:p>
          <a:p>
            <a:pPr lvl="1"/>
            <a:endParaRPr lang="en-US" b="1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DC42EE-B06B-4E4A-84F0-18C6E300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63" y="1849604"/>
            <a:ext cx="5858337" cy="19397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236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List 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List Page </a:t>
            </a:r>
            <a:r>
              <a:rPr lang="en-US" b="1" i="1" dirty="0"/>
              <a:t>„Beer Category List [CC]“	ID: 50202</a:t>
            </a:r>
            <a:endParaRPr lang="en-US" dirty="0"/>
          </a:p>
          <a:p>
            <a:r>
              <a:rPr lang="en-US" dirty="0"/>
              <a:t>Setup the Properties for the Page</a:t>
            </a:r>
          </a:p>
          <a:p>
            <a:pPr lvl="1"/>
            <a:r>
              <a:rPr lang="en-US" dirty="0" err="1"/>
              <a:t>PageType</a:t>
            </a:r>
            <a:r>
              <a:rPr lang="en-US" dirty="0"/>
              <a:t> 		</a:t>
            </a:r>
            <a:r>
              <a:rPr lang="en-US" i="1" dirty="0"/>
              <a:t>List</a:t>
            </a:r>
            <a:endParaRPr lang="en-US" dirty="0"/>
          </a:p>
          <a:p>
            <a:pPr lvl="1"/>
            <a:r>
              <a:rPr lang="en-US" dirty="0" err="1"/>
              <a:t>UsageCategory</a:t>
            </a:r>
            <a:r>
              <a:rPr lang="en-US" dirty="0"/>
              <a:t>	</a:t>
            </a:r>
            <a:r>
              <a:rPr lang="en-US" i="1" dirty="0"/>
              <a:t>Lists</a:t>
            </a:r>
          </a:p>
          <a:p>
            <a:pPr lvl="1"/>
            <a:r>
              <a:rPr lang="en-US" dirty="0" err="1"/>
              <a:t>ApplicationArea</a:t>
            </a:r>
            <a:r>
              <a:rPr lang="en-US" dirty="0"/>
              <a:t>	</a:t>
            </a:r>
            <a:r>
              <a:rPr lang="en-US" i="1" dirty="0"/>
              <a:t>All</a:t>
            </a:r>
          </a:p>
          <a:p>
            <a:pPr lvl="1"/>
            <a:r>
              <a:rPr lang="en-US" dirty="0" err="1"/>
              <a:t>SourceTable</a:t>
            </a:r>
            <a:r>
              <a:rPr lang="en-US" dirty="0"/>
              <a:t>		</a:t>
            </a:r>
            <a:r>
              <a:rPr lang="en-US" i="1" dirty="0"/>
              <a:t>„Beer Category [CC]“</a:t>
            </a:r>
          </a:p>
          <a:p>
            <a:pPr lvl="1"/>
            <a:r>
              <a:rPr lang="en-US" dirty="0" err="1"/>
              <a:t>SourceTableView</a:t>
            </a:r>
            <a:r>
              <a:rPr lang="en-US" dirty="0"/>
              <a:t>	</a:t>
            </a:r>
            <a:r>
              <a:rPr lang="en-US" i="1" dirty="0"/>
              <a:t>sorting: „Code“ order: ascending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 err="1"/>
              <a:t>CardPageId</a:t>
            </a:r>
            <a:r>
              <a:rPr lang="en-US" dirty="0"/>
              <a:t>      	</a:t>
            </a:r>
            <a:r>
              <a:rPr lang="en-US" i="1" dirty="0"/>
              <a:t>"Beer Category Card [CC]“</a:t>
            </a:r>
          </a:p>
          <a:p>
            <a:pPr lvl="1"/>
            <a:endParaRPr lang="en-US" i="1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all fields of the table to the layout </a:t>
            </a:r>
            <a:r>
              <a:rPr lang="en-US" b="1" i="1" dirty="0"/>
              <a:t>area „content“  </a:t>
            </a:r>
            <a:r>
              <a:rPr lang="en-US" dirty="0"/>
              <a:t>in a </a:t>
            </a:r>
            <a:r>
              <a:rPr lang="en-US" b="1" i="1" dirty="0"/>
              <a:t>repeater „General“</a:t>
            </a:r>
          </a:p>
          <a:p>
            <a:pPr lvl="1"/>
            <a:r>
              <a:rPr lang="en-US" dirty="0"/>
              <a:t>Setup field properties (e.g. </a:t>
            </a:r>
            <a:r>
              <a:rPr lang="en-US" dirty="0" err="1"/>
              <a:t>ApplicationArea</a:t>
            </a:r>
            <a:r>
              <a:rPr lang="en-US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50564F-81C6-4D44-AA65-CA9784DB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213" y="1856637"/>
            <a:ext cx="5930787" cy="31447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047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Extension </a:t>
            </a:r>
            <a:r>
              <a:rPr lang="en-US" b="1" i="1" dirty="0"/>
              <a:t>„Item Card [CC]“ </a:t>
            </a:r>
            <a:r>
              <a:rPr lang="en-US" i="1" dirty="0"/>
              <a:t>extends </a:t>
            </a:r>
            <a:r>
              <a:rPr lang="en-US" b="1" i="1" dirty="0"/>
              <a:t>“Item Card”	ID: 50200</a:t>
            </a:r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 group “Beer” behind the “Item” group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/>
              <a:t>Add the “Beer” fields</a:t>
            </a:r>
          </a:p>
          <a:p>
            <a:pPr lvl="1"/>
            <a:r>
              <a:rPr lang="en-US" dirty="0"/>
              <a:t>Hide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Group“ &amp; „Beer </a:t>
            </a:r>
            <a:r>
              <a:rPr lang="de-DE" dirty="0" err="1"/>
              <a:t>Category</a:t>
            </a:r>
            <a:r>
              <a:rPr lang="de-DE" dirty="0"/>
              <a:t> Group Name“,</a:t>
            </a:r>
            <a:br>
              <a:rPr lang="de-DE" dirty="0"/>
            </a:b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item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„Beer Item“</a:t>
            </a:r>
          </a:p>
          <a:p>
            <a:pPr lvl="1"/>
            <a:endParaRPr lang="en-US" dirty="0"/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Add an action to show the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Card“</a:t>
            </a:r>
          </a:p>
          <a:p>
            <a:pPr lvl="1"/>
            <a:r>
              <a:rPr lang="de-DE" dirty="0"/>
              <a:t>Use Properties:</a:t>
            </a:r>
            <a:br>
              <a:rPr lang="de-DE" dirty="0"/>
            </a:br>
            <a:r>
              <a:rPr lang="de-DE" i="1" dirty="0" err="1"/>
              <a:t>CaptionML</a:t>
            </a:r>
            <a:r>
              <a:rPr lang="de-DE" i="1" dirty="0"/>
              <a:t>, </a:t>
            </a:r>
            <a:r>
              <a:rPr lang="de-DE" i="1" dirty="0" err="1"/>
              <a:t>ApplicationArea</a:t>
            </a:r>
            <a:r>
              <a:rPr lang="de-DE" i="1" dirty="0"/>
              <a:t>, Visible, </a:t>
            </a:r>
            <a:br>
              <a:rPr lang="de-DE" i="1" dirty="0"/>
            </a:br>
            <a:r>
              <a:rPr lang="de-DE" i="1" dirty="0" err="1"/>
              <a:t>RunObject</a:t>
            </a:r>
            <a:r>
              <a:rPr lang="de-DE" i="1" dirty="0"/>
              <a:t>, </a:t>
            </a:r>
            <a:r>
              <a:rPr lang="de-DE" i="1" dirty="0" err="1"/>
              <a:t>RunObjectView</a:t>
            </a:r>
            <a:r>
              <a:rPr lang="de-DE" i="1" dirty="0"/>
              <a:t>, </a:t>
            </a:r>
            <a:r>
              <a:rPr lang="de-DE" i="1" dirty="0" err="1"/>
              <a:t>Promoted</a:t>
            </a:r>
            <a:r>
              <a:rPr lang="de-DE" i="1" dirty="0"/>
              <a:t>, Image</a:t>
            </a:r>
            <a:endParaRPr lang="en-US" b="1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004AA9-A5DE-43A4-AF2D-E97507F6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19" y="1893639"/>
            <a:ext cx="5646581" cy="2457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28AA62-2EBC-4734-B018-24E608635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419" y="5069734"/>
            <a:ext cx="2487917" cy="13382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FDBABE-7DCC-4D83-B855-4FAC05E4D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779" y="5422409"/>
            <a:ext cx="2734221" cy="9855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793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Extension </a:t>
            </a:r>
            <a:r>
              <a:rPr lang="en-US" b="1" i="1" dirty="0"/>
              <a:t>„Customer Card [CC]“ </a:t>
            </a:r>
            <a:r>
              <a:rPr lang="en-US" i="1" dirty="0"/>
              <a:t>extends </a:t>
            </a:r>
            <a:r>
              <a:rPr lang="en-US" b="1" i="1" dirty="0"/>
              <a:t>“Customer Card”	ID: 50201</a:t>
            </a:r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 group “</a:t>
            </a:r>
            <a:r>
              <a:rPr lang="de-DE" dirty="0" err="1"/>
              <a:t>Favorite</a:t>
            </a:r>
            <a:r>
              <a:rPr lang="de-DE" dirty="0"/>
              <a:t> Beer</a:t>
            </a:r>
            <a:r>
              <a:rPr lang="en-US" dirty="0"/>
              <a:t>” behind the “General” group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/>
              <a:t>Add the “Beer” fields from record “Customer”</a:t>
            </a:r>
          </a:p>
          <a:p>
            <a:pPr lvl="1"/>
            <a:endParaRPr lang="en-US" dirty="0"/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Add an action to show the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Card“</a:t>
            </a:r>
          </a:p>
          <a:p>
            <a:pPr lvl="1"/>
            <a:r>
              <a:rPr lang="en-US" dirty="0"/>
              <a:t>Add an action to show the possible “</a:t>
            </a:r>
            <a:r>
              <a:rPr lang="de-DE" dirty="0"/>
              <a:t>Beer Items“</a:t>
            </a:r>
          </a:p>
          <a:p>
            <a:pPr lvl="1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54DBF67-CD2B-40A2-88C7-1A00FAFF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57" y="1921605"/>
            <a:ext cx="5174943" cy="28537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E0414DA-47E9-4C0C-97BB-1411281F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76" y="5017593"/>
            <a:ext cx="2409524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5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CFB9D59D-6C15-4303-8127-8F8CF3E654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Features</a:t>
            </a:r>
          </a:p>
          <a:p>
            <a:r>
              <a:rPr lang="en-US" dirty="0"/>
              <a:t>Notification</a:t>
            </a:r>
          </a:p>
          <a:p>
            <a:r>
              <a:rPr lang="en-US" dirty="0"/>
              <a:t>Assisted Setups (Wizard)</a:t>
            </a:r>
          </a:p>
          <a:p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UX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491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Improve the UX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26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Notifictation</a:t>
            </a:r>
            <a:br>
              <a:rPr lang="en-US" dirty="0"/>
            </a:br>
            <a:r>
              <a:rPr lang="en-US" i="1" dirty="0"/>
              <a:t>“… programmatic way to send non-intrusive information to the User Interface (UI)…”</a:t>
            </a:r>
          </a:p>
          <a:p>
            <a:pPr lvl="1"/>
            <a:r>
              <a:rPr lang="en-US" dirty="0"/>
              <a:t>ID 		</a:t>
            </a:r>
            <a:r>
              <a:rPr lang="en-US" i="1" dirty="0" err="1"/>
              <a:t>Guid</a:t>
            </a:r>
            <a:endParaRPr lang="en-US" i="1" dirty="0"/>
          </a:p>
          <a:p>
            <a:pPr lvl="1"/>
            <a:r>
              <a:rPr lang="en-US" dirty="0"/>
              <a:t>Message</a:t>
            </a:r>
          </a:p>
          <a:p>
            <a:pPr lvl="1"/>
            <a:r>
              <a:rPr lang="en-US" dirty="0"/>
              <a:t>Scope	</a:t>
            </a:r>
            <a:r>
              <a:rPr lang="en-US" i="1" dirty="0"/>
              <a:t>Local / Global</a:t>
            </a:r>
          </a:p>
          <a:p>
            <a:pPr lvl="1"/>
            <a:r>
              <a:rPr lang="en-US" dirty="0"/>
              <a:t>Actions</a:t>
            </a:r>
          </a:p>
          <a:p>
            <a:pPr lvl="1"/>
            <a:r>
              <a:rPr lang="en-US" dirty="0" err="1"/>
              <a:t>GetData</a:t>
            </a:r>
            <a:r>
              <a:rPr lang="en-US" dirty="0"/>
              <a:t>(…) / </a:t>
            </a:r>
            <a:r>
              <a:rPr lang="en-US" dirty="0" err="1"/>
              <a:t>SetData</a:t>
            </a:r>
            <a:r>
              <a:rPr lang="en-US" dirty="0"/>
              <a:t>(…)</a:t>
            </a:r>
          </a:p>
          <a:p>
            <a:endParaRPr lang="en-US" dirty="0"/>
          </a:p>
          <a:p>
            <a:r>
              <a:rPr lang="en-US" dirty="0"/>
              <a:t>Configurable</a:t>
            </a:r>
          </a:p>
          <a:p>
            <a:pPr lvl="1"/>
            <a:r>
              <a:rPr lang="en-US" dirty="0"/>
              <a:t>Record "My Notifications“	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IsEnabled</a:t>
            </a:r>
            <a:r>
              <a:rPr lang="en-US" dirty="0">
                <a:sym typeface="Wingdings" panose="05000000000000000000" pitchFamily="2" charset="2"/>
              </a:rPr>
              <a:t>(…) / </a:t>
            </a:r>
            <a:r>
              <a:rPr lang="de-DE" dirty="0" err="1"/>
              <a:t>IsEnabledForRecrod</a:t>
            </a:r>
            <a:r>
              <a:rPr lang="de-DE" dirty="0"/>
              <a:t>(…)</a:t>
            </a:r>
          </a:p>
          <a:p>
            <a:pPr lvl="1"/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E8874D-B966-4077-97EC-8B2A4EE5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65" y="4090738"/>
            <a:ext cx="5671336" cy="2250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1F5119-12B7-4C3A-BBF9-705FC116B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583" y="2100920"/>
            <a:ext cx="4212418" cy="18458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868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Improve the UX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  <a:p>
            <a:pPr lvl="1"/>
            <a:r>
              <a:rPr lang="en-US" dirty="0"/>
              <a:t>Object Type 		</a:t>
            </a:r>
            <a:r>
              <a:rPr lang="en-US" i="1" dirty="0"/>
              <a:t>Page (Navigation)</a:t>
            </a:r>
          </a:p>
          <a:p>
            <a:pPr lvl="1"/>
            <a:r>
              <a:rPr lang="en-US" dirty="0"/>
              <a:t>Groups		</a:t>
            </a:r>
            <a:r>
              <a:rPr lang="en-US" i="1" dirty="0" err="1"/>
              <a:t>InstructionalText</a:t>
            </a:r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Actions		</a:t>
            </a:r>
            <a:endParaRPr lang="en-US" i="1" dirty="0"/>
          </a:p>
          <a:p>
            <a:pPr lvl="1"/>
            <a:r>
              <a:rPr lang="en-US" dirty="0"/>
              <a:t>Back, Next, Finish	</a:t>
            </a:r>
            <a:r>
              <a:rPr lang="en-US" i="1" dirty="0"/>
              <a:t>Visibility depends on Page</a:t>
            </a:r>
          </a:p>
          <a:p>
            <a:pPr lvl="1"/>
            <a:r>
              <a:rPr lang="en-US" dirty="0"/>
              <a:t>Properties		</a:t>
            </a:r>
            <a:r>
              <a:rPr lang="en-US" i="1" dirty="0" err="1"/>
              <a:t>InFooterBar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Groups = Wizard Pages	</a:t>
            </a:r>
            <a:r>
              <a:rPr lang="en-US" i="1" dirty="0"/>
              <a:t>Show / Hide for each Page</a:t>
            </a:r>
            <a:endParaRPr lang="en-US" dirty="0"/>
          </a:p>
          <a:p>
            <a:pPr lvl="1"/>
            <a:r>
              <a:rPr lang="de-DE" dirty="0"/>
              <a:t>Start Page / Welcome	</a:t>
            </a:r>
            <a:r>
              <a:rPr lang="de-DE" i="1" dirty="0"/>
              <a:t>Introduktion</a:t>
            </a:r>
          </a:p>
          <a:p>
            <a:pPr lvl="1"/>
            <a:r>
              <a:rPr lang="de-DE" dirty="0"/>
              <a:t>Page XYZ</a:t>
            </a:r>
          </a:p>
          <a:p>
            <a:pPr lvl="1"/>
            <a:r>
              <a:rPr lang="de-DE" dirty="0"/>
              <a:t>Finish Page		</a:t>
            </a:r>
            <a:r>
              <a:rPr lang="de-DE" i="1" dirty="0"/>
              <a:t>Summary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EB7E01-8683-43A3-8563-EE0601BF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46" y="1440000"/>
            <a:ext cx="5200903" cy="47682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895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AC709-5609-49B5-AF82-A78A90B3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Improve the UX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D5DBB6-0FC3-4828-88CC-13385F53A5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476051-CF03-45F9-9D39-5FB315DE5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D0ABED9-B8A0-41F7-B194-F40976BA3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Assisted Setup</a:t>
            </a:r>
          </a:p>
          <a:p>
            <a:pPr lvl="1"/>
            <a:r>
              <a:rPr lang="en-US" dirty="0"/>
              <a:t>Registration of individual Setups</a:t>
            </a:r>
          </a:p>
          <a:p>
            <a:pPr lvl="1"/>
            <a:endParaRPr lang="en-US" dirty="0"/>
          </a:p>
          <a:p>
            <a:r>
              <a:rPr lang="en-US" dirty="0"/>
              <a:t>Register a Page / Wizard</a:t>
            </a:r>
          </a:p>
          <a:p>
            <a:pPr lvl="1"/>
            <a:r>
              <a:rPr lang="en-US" dirty="0"/>
              <a:t>Record	</a:t>
            </a:r>
            <a:r>
              <a:rPr lang="en-US" i="1" dirty="0"/>
              <a:t>“Aggregated Assisted Setup”</a:t>
            </a:r>
          </a:p>
          <a:p>
            <a:pPr lvl="1"/>
            <a:r>
              <a:rPr lang="en-US" dirty="0"/>
              <a:t>Event	</a:t>
            </a:r>
            <a:r>
              <a:rPr lang="en-US" i="1" dirty="0"/>
              <a:t>“</a:t>
            </a:r>
            <a:r>
              <a:rPr lang="en-US" i="1" dirty="0" err="1"/>
              <a:t>OnRegisterAssistedSetup</a:t>
            </a:r>
            <a:r>
              <a:rPr lang="en-US" i="1" dirty="0"/>
              <a:t>”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1F4E186-027A-40FC-8C7B-E72F8711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645766"/>
            <a:ext cx="7160998" cy="26902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EA8FD9E-7168-4545-85D4-0CBD4B1B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8" y="1440000"/>
            <a:ext cx="4839182" cy="34592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45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D7187719-C952-427A-9336-B20EF8856D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1221F0-CF52-483D-97C7-B024DE1E3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Hands On</a:t>
            </a:r>
          </a:p>
          <a:p>
            <a:r>
              <a:rPr lang="en-US" dirty="0"/>
              <a:t>Notification</a:t>
            </a:r>
          </a:p>
          <a:p>
            <a:r>
              <a:rPr lang="en-US" dirty="0"/>
              <a:t>Wizard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2D72-89E0-4BAA-A7DE-D6F5E33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2FFF3-7816-4966-9887-D1D249A3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B52301-EB69-4F27-9CD3-A0DC3C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Lab Time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BAC4A42-E956-4246-9F50-015E4E65D303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EB975-4913-403A-B7A7-4411AC71FC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F859C-B414-4B08-9F8B-3FF7FD5E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ED953-7D60-44F5-ADCF-6761EFD3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EFC0CD-546D-47ED-B808-342BE5BF7A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6B720-B98E-446C-8D9F-E77C84AA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07E241-5189-4FC4-ACF1-75C7DDED4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</a:t>
            </a:r>
            <a:r>
              <a:rPr lang="en-US" i="1" dirty="0"/>
              <a:t>„02-GUI-&amp;-In-Client-Designer\</a:t>
            </a:r>
            <a:r>
              <a:rPr lang="en-US" b="1" i="1" dirty="0"/>
              <a:t>Starter</a:t>
            </a:r>
            <a:r>
              <a:rPr lang="en-US" i="1" dirty="0"/>
              <a:t>\02 My </a:t>
            </a:r>
            <a:r>
              <a:rPr lang="en-US" i="1" dirty="0" err="1"/>
              <a:t>Favorit</a:t>
            </a:r>
            <a:r>
              <a:rPr lang="en-US" i="1" dirty="0"/>
              <a:t> Beer\”</a:t>
            </a:r>
          </a:p>
          <a:p>
            <a:pPr lvl="1"/>
            <a:r>
              <a:rPr lang="en-US" dirty="0"/>
              <a:t>Tables: 		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 err="1"/>
              <a:t>Tables.Extensions</a:t>
            </a:r>
            <a:r>
              <a:rPr lang="en-US" dirty="0"/>
              <a:t>:	</a:t>
            </a:r>
            <a:r>
              <a:rPr lang="en-US" i="1" dirty="0"/>
              <a:t>“</a:t>
            </a:r>
            <a:r>
              <a:rPr lang="en-US" i="1" dirty="0" err="1"/>
              <a:t>Cutomer</a:t>
            </a:r>
            <a:r>
              <a:rPr lang="en-US" i="1" dirty="0"/>
              <a:t>”, “Item”</a:t>
            </a:r>
          </a:p>
          <a:p>
            <a:pPr lvl="1"/>
            <a:endParaRPr lang="en-US" i="1" dirty="0"/>
          </a:p>
          <a:p>
            <a:r>
              <a:rPr lang="en-US" dirty="0"/>
              <a:t>Assets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BeerCategories.json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/>
              <a:t>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Invoke a </a:t>
            </a:r>
            <a:r>
              <a:rPr lang="en-US" b="1" dirty="0"/>
              <a:t>Notification</a:t>
            </a:r>
            <a:r>
              <a:rPr lang="en-US" dirty="0"/>
              <a:t>, when the selected Beer does not match the Customers Favorite Beer Category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Setup Wizard </a:t>
            </a:r>
            <a:r>
              <a:rPr lang="en-US" dirty="0"/>
              <a:t>to initialize Beer Categories and use a </a:t>
            </a:r>
            <a:r>
              <a:rPr lang="en-US" b="1" dirty="0"/>
              <a:t>List Part</a:t>
            </a:r>
            <a:r>
              <a:rPr lang="en-US" dirty="0"/>
              <a:t> for Table </a:t>
            </a:r>
            <a:r>
              <a:rPr lang="en-US" i="1" dirty="0"/>
              <a:t>“Beer Category”</a:t>
            </a:r>
            <a:endParaRPr lang="en-US" dirty="0"/>
          </a:p>
          <a:p>
            <a:pPr lvl="1"/>
            <a:r>
              <a:rPr lang="en-US" dirty="0"/>
              <a:t>Invoke a </a:t>
            </a:r>
            <a:r>
              <a:rPr lang="en-US" b="1" dirty="0"/>
              <a:t>Notification</a:t>
            </a:r>
            <a:r>
              <a:rPr lang="en-US" dirty="0"/>
              <a:t>, when Beer Categories are empty and start the Wizard by a Notification Action</a:t>
            </a:r>
          </a:p>
        </p:txBody>
      </p:sp>
    </p:spTree>
    <p:extLst>
      <p:ext uri="{BB962C8B-B14F-4D97-AF65-F5344CB8AC3E}">
        <p14:creationId xmlns:p14="http://schemas.microsoft.com/office/powerpoint/2010/main" val="778336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Notification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Code Unit </a:t>
            </a:r>
            <a:r>
              <a:rPr lang="en-US" b="1" i="1" dirty="0"/>
              <a:t>„Beer Mgt. [CC]“ 	ID: 50201</a:t>
            </a:r>
            <a:endParaRPr lang="en-US" dirty="0"/>
          </a:p>
          <a:p>
            <a:r>
              <a:rPr lang="en-US" dirty="0"/>
              <a:t>Add 2 Methods</a:t>
            </a:r>
          </a:p>
          <a:p>
            <a:pPr lvl="1"/>
            <a:r>
              <a:rPr lang="en-US" dirty="0" err="1"/>
              <a:t>IsBeerMatch</a:t>
            </a:r>
            <a:r>
              <a:rPr lang="en-US" dirty="0"/>
              <a:t> 	… check the correctness of the beer</a:t>
            </a:r>
          </a:p>
          <a:p>
            <a:pPr lvl="1"/>
            <a:r>
              <a:rPr lang="en-US" dirty="0" err="1"/>
              <a:t>CheckBeer</a:t>
            </a:r>
            <a:r>
              <a:rPr lang="en-US" dirty="0"/>
              <a:t>	… use the check and show a notification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codeunit</a:t>
            </a:r>
            <a:r>
              <a:rPr lang="en-US" dirty="0"/>
              <a:t> from table extension “Customer [CC]”</a:t>
            </a:r>
            <a:br>
              <a:rPr lang="en-US" dirty="0"/>
            </a:br>
            <a:r>
              <a:rPr lang="en-US" dirty="0"/>
              <a:t>to check and invoke a notification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179487-D5AE-40F7-80ED-B6FF9117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65" y="1011553"/>
            <a:ext cx="5082139" cy="1144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B3D550-F981-4A87-90FB-E6769CE0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4034493"/>
            <a:ext cx="4965628" cy="2301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8F4F17-C010-4DC3-A239-E752FF3E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66" y="2155975"/>
            <a:ext cx="5088134" cy="4342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5225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</a:t>
            </a:r>
            <a:r>
              <a:rPr lang="en-US" b="1" i="1" dirty="0"/>
              <a:t>„Beer Wizard [CC]“	ID: 50200</a:t>
            </a:r>
            <a:endParaRPr lang="en-US" dirty="0"/>
          </a:p>
          <a:p>
            <a:r>
              <a:rPr lang="en-US" dirty="0"/>
              <a:t>Add 1 Variable (Option)		</a:t>
            </a:r>
            <a:r>
              <a:rPr lang="en-US" i="1" dirty="0" err="1"/>
              <a:t>CurrentPage</a:t>
            </a:r>
            <a:r>
              <a:rPr lang="en-US" i="1" dirty="0"/>
              <a:t> "Welcome", "Beer Categories", "Finish"</a:t>
            </a:r>
          </a:p>
          <a:p>
            <a:r>
              <a:rPr lang="en-US" dirty="0"/>
              <a:t>Add 3 Variables (Boolean)		</a:t>
            </a:r>
            <a:r>
              <a:rPr lang="en-US" i="1" dirty="0" err="1"/>
              <a:t>WelcomeVisible</a:t>
            </a:r>
            <a:r>
              <a:rPr lang="en-US" i="1" dirty="0"/>
              <a:t>, </a:t>
            </a:r>
            <a:r>
              <a:rPr lang="en-US" i="1" dirty="0" err="1"/>
              <a:t>BeerCategoriesVisible</a:t>
            </a:r>
            <a:r>
              <a:rPr lang="en-US" i="1" dirty="0"/>
              <a:t>, </a:t>
            </a:r>
            <a:r>
              <a:rPr lang="en-US" i="1" dirty="0" err="1"/>
              <a:t>FinishVisible</a:t>
            </a:r>
            <a:endParaRPr lang="en-US" i="1" dirty="0"/>
          </a:p>
          <a:p>
            <a:r>
              <a:rPr lang="en-US" dirty="0"/>
              <a:t>Add 3 Pages (Groups) 		</a:t>
            </a:r>
            <a:r>
              <a:rPr lang="en-US" i="1" dirty="0"/>
              <a:t>"Welcome", "Beer Categories", "Finish"		Caption, </a:t>
            </a:r>
            <a:r>
              <a:rPr lang="en-US" i="1" dirty="0" err="1"/>
              <a:t>InstructionalText</a:t>
            </a:r>
            <a:r>
              <a:rPr lang="en-US" i="1" dirty="0"/>
              <a:t>, Visible …</a:t>
            </a:r>
          </a:p>
          <a:p>
            <a:r>
              <a:rPr lang="en-US" dirty="0"/>
              <a:t>Add 3 Actions			</a:t>
            </a:r>
            <a:r>
              <a:rPr lang="en-US" i="1" dirty="0"/>
              <a:t>Back, Next, Finish</a:t>
            </a:r>
          </a:p>
          <a:p>
            <a:r>
              <a:rPr lang="en-US" dirty="0"/>
              <a:t>Manage the visible Page by this method and check the result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2DD8BD-1F39-4563-86DA-5CD360F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921060"/>
            <a:ext cx="6599065" cy="24149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93252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"Welcome“</a:t>
            </a:r>
          </a:p>
          <a:p>
            <a:pPr lvl="1"/>
            <a:r>
              <a:rPr lang="en-US" dirty="0"/>
              <a:t>Add and Initialize a Multiline </a:t>
            </a:r>
            <a:r>
              <a:rPr lang="en-US" dirty="0" err="1"/>
              <a:t>Textfield</a:t>
            </a:r>
            <a:r>
              <a:rPr lang="en-US" dirty="0"/>
              <a:t> with a </a:t>
            </a:r>
            <a:r>
              <a:rPr lang="en-US" dirty="0" err="1"/>
              <a:t>Json</a:t>
            </a:r>
            <a:r>
              <a:rPr lang="en-US" dirty="0"/>
              <a:t> content</a:t>
            </a:r>
          </a:p>
          <a:p>
            <a:pPr lvl="1"/>
            <a:r>
              <a:rPr lang="en-US" dirty="0"/>
              <a:t>Add an Assisted Edit trigger to the field, which </a:t>
            </a:r>
            <a:br>
              <a:rPr lang="en-US" dirty="0"/>
            </a:br>
            <a:r>
              <a:rPr lang="en-US" b="1" dirty="0"/>
              <a:t>import</a:t>
            </a:r>
            <a:r>
              <a:rPr lang="en-US" dirty="0"/>
              <a:t> (read) the </a:t>
            </a:r>
            <a:r>
              <a:rPr lang="en-US" b="1" dirty="0" err="1"/>
              <a:t>Json</a:t>
            </a:r>
            <a:r>
              <a:rPr lang="en-US" b="1" dirty="0"/>
              <a:t> content </a:t>
            </a:r>
            <a:r>
              <a:rPr lang="en-US" dirty="0"/>
              <a:t>from File into the variable</a:t>
            </a:r>
            <a:endParaRPr lang="en-US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633FC4-B7CC-4C28-8FB6-50708703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451" y="1440000"/>
            <a:ext cx="4491549" cy="41172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44B7A37-6F3E-477D-9F33-8096AD2B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873175"/>
            <a:ext cx="5271929" cy="35965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5028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A5F949C-5558-4AA7-9FF8-7BB78270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69" y="1080001"/>
            <a:ext cx="3465231" cy="3164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“Beer Categories“</a:t>
            </a:r>
          </a:p>
          <a:p>
            <a:pPr lvl="1"/>
            <a:r>
              <a:rPr lang="en-US" dirty="0"/>
              <a:t>Add a </a:t>
            </a:r>
            <a:r>
              <a:rPr lang="en-US" b="1" dirty="0">
                <a:sym typeface="Wingdings" panose="05000000000000000000" pitchFamily="2" charset="2"/>
              </a:rPr>
              <a:t>List Part</a:t>
            </a:r>
            <a:r>
              <a:rPr lang="en-US" dirty="0"/>
              <a:t> </a:t>
            </a:r>
            <a:r>
              <a:rPr lang="en-US" b="1" i="1" dirty="0"/>
              <a:t>“Beer Category Sub [CC]” ID 50203 </a:t>
            </a:r>
            <a:r>
              <a:rPr lang="en-US" dirty="0"/>
              <a:t>which allow the selection of categories</a:t>
            </a:r>
          </a:p>
          <a:p>
            <a:pPr lvl="1"/>
            <a:r>
              <a:rPr lang="en-US" dirty="0"/>
              <a:t>Add a temp. Record </a:t>
            </a:r>
            <a:r>
              <a:rPr lang="en-US" b="1" dirty="0"/>
              <a:t>“Beer Category [CC]”</a:t>
            </a:r>
            <a:r>
              <a:rPr lang="en-US" dirty="0"/>
              <a:t> to the wizard</a:t>
            </a:r>
          </a:p>
          <a:p>
            <a:pPr lvl="1"/>
            <a:r>
              <a:rPr lang="en-US" dirty="0"/>
              <a:t>Read the </a:t>
            </a:r>
            <a:r>
              <a:rPr lang="en-US" dirty="0" err="1"/>
              <a:t>Json</a:t>
            </a:r>
            <a:r>
              <a:rPr lang="en-US" dirty="0"/>
              <a:t> Content into the record during page change </a:t>
            </a:r>
            <a:br>
              <a:rPr lang="en-US" dirty="0"/>
            </a:br>
            <a:r>
              <a:rPr lang="en-US" dirty="0"/>
              <a:t>“Welcome” </a:t>
            </a:r>
            <a:r>
              <a:rPr lang="en-US" dirty="0">
                <a:sym typeface="Wingdings" panose="05000000000000000000" pitchFamily="2" charset="2"/>
              </a:rPr>
              <a:t> “Beer Categories”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Assign the Record to the </a:t>
            </a:r>
            <a:r>
              <a:rPr lang="en-US" b="1" i="1" dirty="0">
                <a:sym typeface="Wingdings" panose="05000000000000000000" pitchFamily="2" charset="2"/>
              </a:rPr>
              <a:t>List Part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BF2102-D593-459A-AE01-9110B43E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262964"/>
            <a:ext cx="4362508" cy="3235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07F021-CFA5-47C7-9A9C-06F160232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59" y="3724978"/>
            <a:ext cx="7098942" cy="2776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271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“Finish“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an Information Field </a:t>
            </a:r>
            <a:r>
              <a:rPr lang="en-US" b="1" i="1" dirty="0">
                <a:sym typeface="Wingdings" panose="05000000000000000000" pitchFamily="2" charset="2"/>
              </a:rPr>
              <a:t>“Count of Selected Records”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an </a:t>
            </a:r>
            <a:r>
              <a:rPr lang="en-US" b="1" i="1" dirty="0">
                <a:sym typeface="Wingdings" panose="05000000000000000000" pitchFamily="2" charset="2"/>
              </a:rPr>
              <a:t>Option </a:t>
            </a:r>
            <a:r>
              <a:rPr lang="en-US" dirty="0">
                <a:sym typeface="Wingdings" panose="05000000000000000000" pitchFamily="2" charset="2"/>
              </a:rPr>
              <a:t>Field with values </a:t>
            </a:r>
            <a:r>
              <a:rPr lang="en-US" b="1" i="1" dirty="0">
                <a:sym typeface="Wingdings" panose="05000000000000000000" pitchFamily="2" charset="2"/>
              </a:rPr>
              <a:t>“Replace All”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i="1" dirty="0">
                <a:sym typeface="Wingdings" panose="05000000000000000000" pitchFamily="2" charset="2"/>
              </a:rPr>
              <a:t>“Merge”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Update the value of the </a:t>
            </a:r>
            <a:r>
              <a:rPr lang="en-US" dirty="0">
                <a:sym typeface="Wingdings" panose="05000000000000000000" pitchFamily="2" charset="2"/>
              </a:rPr>
              <a:t>Information Field, when the page changes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“Beer Categories”  “Finish”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the Option Information, when the user press “Finish” and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apply the content of the temp. record “Beer Categories” to the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database and close the wizard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5E617A-03B0-4AF6-9368-FAB7DD57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5014996"/>
            <a:ext cx="6108177" cy="1193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A13321-3D16-42FE-967F-4EBBD3FE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301" y="1440000"/>
            <a:ext cx="3446699" cy="3153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B34823-3A74-4CA6-B490-012D59DAC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77" y="3505882"/>
            <a:ext cx="3205321" cy="27023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7217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F7CD3-3ADC-47F4-85A7-58290A29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Notification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AE84DD-9AC9-43ED-8F18-5430A4505A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810602-656F-41F4-B12F-9A004FDF8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6682B6-ED7D-44CE-9857-55A1CF1A0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Code Unit </a:t>
            </a:r>
            <a:r>
              <a:rPr lang="en-US" b="1" i="1" dirty="0"/>
              <a:t>„Beer Mgt. [CC]“ 	ID: 50201</a:t>
            </a:r>
            <a:endParaRPr lang="en-US" dirty="0"/>
          </a:p>
          <a:p>
            <a:r>
              <a:rPr lang="en-US" dirty="0"/>
              <a:t>Add some Methods to achieve this task:</a:t>
            </a:r>
            <a:br>
              <a:rPr lang="en-US" dirty="0"/>
            </a:br>
            <a:r>
              <a:rPr lang="en-US" dirty="0"/>
              <a:t>“Show a notification, when the record “Beer Categories” is empty and call the “Beer Wizard” from the notification by using an action”</a:t>
            </a:r>
          </a:p>
          <a:p>
            <a:r>
              <a:rPr lang="en-US" dirty="0"/>
              <a:t>Methods can be</a:t>
            </a:r>
          </a:p>
          <a:p>
            <a:pPr lvl="1"/>
            <a:r>
              <a:rPr lang="en-US" dirty="0" err="1"/>
              <a:t>IsBeerSetupComplete</a:t>
            </a:r>
            <a:r>
              <a:rPr lang="en-US" dirty="0"/>
              <a:t> 	… check if record “Beer Categories” is empty</a:t>
            </a:r>
          </a:p>
          <a:p>
            <a:pPr lvl="1"/>
            <a:r>
              <a:rPr lang="en-US" dirty="0" err="1"/>
              <a:t>CheckBeerSetup</a:t>
            </a:r>
            <a:r>
              <a:rPr lang="en-US" dirty="0"/>
              <a:t> 	… use the check and show a notification</a:t>
            </a:r>
          </a:p>
          <a:p>
            <a:pPr lvl="1"/>
            <a:r>
              <a:rPr lang="en-US" dirty="0" err="1"/>
              <a:t>StartBeerSetup</a:t>
            </a:r>
            <a:r>
              <a:rPr lang="en-US" dirty="0"/>
              <a:t>	… callback method for the notification action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codeunit</a:t>
            </a:r>
            <a:r>
              <a:rPr lang="en-US" dirty="0"/>
              <a:t> from “Customer Card [CC]”</a:t>
            </a:r>
            <a:br>
              <a:rPr lang="en-US" dirty="0"/>
            </a:br>
            <a:r>
              <a:rPr lang="en-US" dirty="0"/>
              <a:t>and invoke a notification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FD3175-46F2-410C-AE56-C0BA366E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499" y="4032986"/>
            <a:ext cx="3222501" cy="2303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0377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274D88D9-9E8F-45D0-9387-AABA6882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0" y="180000"/>
            <a:ext cx="12193200" cy="667865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600" i="1" dirty="0">
                <a:sym typeface="Wingdings" panose="05000000000000000000" pitchFamily="2" charset="2"/>
              </a:rPr>
              <a:t>Channel</a:t>
            </a: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37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2F80ED-D23D-4E29-AC91-39C31BFF3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778516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841DE8-6388-437D-8A5D-0E5EF718A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379956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627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FCDBC-CD6B-4748-B4AD-5D2A4D47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COSMO CONSULT-Gruppe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398B75-24C2-4073-8FD5-87C7701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en-US" smtClean="0"/>
              <a:t>4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CBBE95-5F0B-4697-8F27-4E9FCE1E4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Language &amp; Types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77A6DC-0FD7-4907-A8FF-206C623AFE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6854C2C-8C17-4281-9C73-860281D7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&amp; In-Client Designer</a:t>
            </a:r>
            <a:br>
              <a:rPr lang="en-US"/>
            </a:br>
            <a:r>
              <a:rPr lang="en-US">
                <a:solidFill>
                  <a:srgbClr val="F5A748"/>
                </a:solidFill>
              </a:rPr>
              <a:t>Agenda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7F58A5-C1EE-4155-BD9D-CB04555C85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In-Client Designer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0CD403-525F-4237-B938-F382D9DA54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72F7D75-6C99-4C1B-B17A-413CC036D2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Pages in Microsoft AL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5021DE4-6F98-4523-B197-FE341CA2B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DD6DD4C-9B09-4E8F-911D-0D8F8156C2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Notification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39C8BB8-B5F8-4AA4-8B8D-FE5ED97B89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219DA60-5BA6-4BC0-85AC-C5C4BE1752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Wizard &amp; Assisted Setup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41DFDED-D4EB-4C85-8A66-9C0356581E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08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792DB421-72D8-421E-A481-BABC91627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" r="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Language &amp; Types</a:t>
            </a:r>
          </a:p>
          <a:p>
            <a:r>
              <a:rPr lang="en-US" dirty="0"/>
              <a:t>Page</a:t>
            </a:r>
          </a:p>
          <a:p>
            <a:r>
              <a:rPr lang="en-US" dirty="0"/>
              <a:t>Page Extension</a:t>
            </a:r>
          </a:p>
          <a:p>
            <a:r>
              <a:rPr lang="en-US" dirty="0"/>
              <a:t>Page Customization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3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24E81FC-BF5B-48C6-882E-F86DD26A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Language &amp; Types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DE37B-4410-4120-80E2-6914E429DE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A8C96D-1018-408D-A112-C9ABBA068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D636AAD-72BA-49C4-9E26-8AC7A908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Recommendation for VS Code</a:t>
            </a:r>
          </a:p>
          <a:p>
            <a:pPr lvl="1"/>
            <a:r>
              <a:rPr lang="en-US" dirty="0"/>
              <a:t>1 File per Object</a:t>
            </a:r>
          </a:p>
          <a:p>
            <a:pPr lvl="1"/>
            <a:r>
              <a:rPr lang="en-US" dirty="0"/>
              <a:t>Organize Object Files in Folders (Pages, </a:t>
            </a:r>
            <a:r>
              <a:rPr lang="en-US" dirty="0" err="1"/>
              <a:t>PageExtension</a:t>
            </a:r>
            <a:r>
              <a:rPr lang="en-US" dirty="0"/>
              <a:t>, …)</a:t>
            </a:r>
          </a:p>
          <a:p>
            <a:pPr lvl="1"/>
            <a:endParaRPr lang="en-US" dirty="0"/>
          </a:p>
          <a:p>
            <a:r>
              <a:rPr lang="en-US" dirty="0"/>
              <a:t>Use Snippets in AL</a:t>
            </a:r>
          </a:p>
          <a:p>
            <a:pPr lvl="1"/>
            <a:r>
              <a:rPr lang="en-US" dirty="0" err="1"/>
              <a:t>ttable</a:t>
            </a:r>
            <a:endParaRPr lang="en-US" dirty="0"/>
          </a:p>
          <a:p>
            <a:pPr lvl="1"/>
            <a:r>
              <a:rPr lang="en-US" dirty="0" err="1"/>
              <a:t>tpageext</a:t>
            </a:r>
            <a:endParaRPr lang="en-US" dirty="0"/>
          </a:p>
          <a:p>
            <a:pPr lvl="1"/>
            <a:r>
              <a:rPr lang="en-US" dirty="0" err="1"/>
              <a:t>tcodeunit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Documentation - Development in AL</a:t>
            </a:r>
          </a:p>
          <a:p>
            <a:pPr lvl="1"/>
            <a:r>
              <a:rPr lang="en-US" dirty="0">
                <a:hlinkClick r:id="rId2"/>
              </a:rPr>
              <a:t>https://docs.microsoft.com/.../developer/</a:t>
            </a:r>
            <a:r>
              <a:rPr lang="en-US" dirty="0" err="1">
                <a:hlinkClick r:id="rId2"/>
              </a:rPr>
              <a:t>devenv</a:t>
            </a:r>
            <a:r>
              <a:rPr lang="en-US" dirty="0">
                <a:hlinkClick r:id="rId2"/>
              </a:rPr>
              <a:t>-dev-overview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73D6D37-6ADC-4FED-8217-EE6E334D0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5738"/>
              </p:ext>
            </p:extLst>
          </p:nvPr>
        </p:nvGraphicFramePr>
        <p:xfrm>
          <a:off x="6792198" y="1440000"/>
          <a:ext cx="503380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22">
                  <a:extLst>
                    <a:ext uri="{9D8B030D-6E8A-4147-A177-3AD203B41FA5}">
                      <a16:colId xmlns:a16="http://schemas.microsoft.com/office/drawing/2014/main" val="1407675431"/>
                    </a:ext>
                  </a:extLst>
                </a:gridCol>
                <a:gridCol w="2181789">
                  <a:extLst>
                    <a:ext uri="{9D8B030D-6E8A-4147-A177-3AD203B41FA5}">
                      <a16:colId xmlns:a16="http://schemas.microsoft.com/office/drawing/2014/main" val="3378238239"/>
                    </a:ext>
                  </a:extLst>
                </a:gridCol>
                <a:gridCol w="1520791">
                  <a:extLst>
                    <a:ext uri="{9D8B030D-6E8A-4147-A177-3AD203B41FA5}">
                      <a16:colId xmlns:a16="http://schemas.microsoft.com/office/drawing/2014/main" val="2185568105"/>
                    </a:ext>
                  </a:extLst>
                </a:gridCol>
              </a:tblGrid>
              <a:tr h="299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C/Side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Microsoft 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9467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Extending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9491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Codeunit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3"/>
                        </a:rPr>
                        <a:t>codeunit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97767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4"/>
                        </a:rPr>
                        <a:t>tableextension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5"/>
                        </a:rPr>
                        <a:t>table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275134"/>
                  </a:ext>
                </a:extLst>
              </a:tr>
              <a:tr h="547045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6"/>
                        </a:rPr>
                        <a:t>pageextension</a:t>
                      </a:r>
                      <a:endParaRPr lang="en-US" noProof="0" dirty="0"/>
                    </a:p>
                    <a:p>
                      <a:pPr algn="ctr"/>
                      <a:r>
                        <a:rPr lang="en-US" noProof="0" dirty="0" err="1">
                          <a:hlinkClick r:id="rId7"/>
                        </a:rPr>
                        <a:t>pagecustomization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8"/>
                        </a:rPr>
                        <a:t>page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4681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XMLport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9"/>
                        </a:rPr>
                        <a:t>xmlport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3968110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0"/>
                        </a:rPr>
                        <a:t>query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081074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1"/>
                        </a:rPr>
                        <a:t>report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22880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Menu Suite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496273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2"/>
                        </a:rPr>
                        <a:t>profile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205222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13"/>
                        </a:rPr>
                        <a:t>controladdin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901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33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page   &lt;</a:t>
            </a:r>
            <a:r>
              <a:rPr lang="en-US" dirty="0"/>
              <a:t>ID&gt;   „&lt;Unique Name&gt;“</a:t>
            </a:r>
          </a:p>
          <a:p>
            <a:pPr lvl="1"/>
            <a:endParaRPr lang="en-US" dirty="0"/>
          </a:p>
          <a:p>
            <a:r>
              <a:rPr lang="en-US" dirty="0"/>
              <a:t>Content Structure</a:t>
            </a:r>
          </a:p>
          <a:p>
            <a:pPr lvl="1"/>
            <a:r>
              <a:rPr lang="en-US" dirty="0"/>
              <a:t>Page Properties</a:t>
            </a:r>
          </a:p>
          <a:p>
            <a:pPr lvl="1"/>
            <a:r>
              <a:rPr lang="en-US" dirty="0"/>
              <a:t>Layout Section</a:t>
            </a:r>
          </a:p>
          <a:p>
            <a:pPr lvl="1"/>
            <a:r>
              <a:rPr lang="en-US" dirty="0"/>
              <a:t>Actions Section</a:t>
            </a:r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Procedures &amp; Events &amp; Page-Triggers</a:t>
            </a:r>
          </a:p>
          <a:p>
            <a:pPr lvl="1"/>
            <a:endParaRPr lang="en-US" dirty="0"/>
          </a:p>
          <a:p>
            <a:r>
              <a:rPr lang="en-US" dirty="0"/>
              <a:t>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Areas  Groups  </a:t>
            </a:r>
            <a:r>
              <a:rPr lang="en-US" i="1" dirty="0">
                <a:sym typeface="Wingdings" panose="05000000000000000000" pitchFamily="2" charset="2"/>
              </a:rPr>
              <a:t>Group-Properties</a:t>
            </a:r>
            <a:r>
              <a:rPr lang="en-US" dirty="0">
                <a:sym typeface="Wingdings" panose="05000000000000000000" pitchFamily="2" charset="2"/>
              </a:rPr>
              <a:t> &amp; Fields  </a:t>
            </a:r>
            <a:r>
              <a:rPr lang="en-US" i="1" dirty="0">
                <a:sym typeface="Wingdings" panose="05000000000000000000" pitchFamily="2" charset="2"/>
              </a:rPr>
              <a:t>Field-Properties </a:t>
            </a:r>
            <a:r>
              <a:rPr lang="en-US" dirty="0">
                <a:sym typeface="Wingdings" panose="05000000000000000000" pitchFamily="2" charset="2"/>
              </a:rPr>
              <a:t>&amp; Triggers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Areas  </a:t>
            </a:r>
            <a:r>
              <a:rPr lang="en-US" i="1" dirty="0">
                <a:sym typeface="Wingdings" panose="05000000000000000000" pitchFamily="2" charset="2"/>
              </a:rPr>
              <a:t>Area-Properties </a:t>
            </a:r>
            <a:r>
              <a:rPr lang="en-US" dirty="0">
                <a:sym typeface="Wingdings" panose="05000000000000000000" pitchFamily="2" charset="2"/>
              </a:rPr>
              <a:t>&amp; Actions  </a:t>
            </a:r>
            <a:r>
              <a:rPr lang="en-US" i="1" dirty="0">
                <a:sym typeface="Wingdings" panose="05000000000000000000" pitchFamily="2" charset="2"/>
              </a:rPr>
              <a:t>Action-Properties</a:t>
            </a:r>
            <a:r>
              <a:rPr lang="en-US" dirty="0">
                <a:sym typeface="Wingdings" panose="05000000000000000000" pitchFamily="2" charset="2"/>
              </a:rPr>
              <a:t> &amp; Trigger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E1377F-C1DD-4DDB-A4DF-AE748B70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201" y="1080000"/>
            <a:ext cx="3412800" cy="525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967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pageextension</a:t>
            </a:r>
            <a:r>
              <a:rPr lang="en-US" b="1" dirty="0"/>
              <a:t>   &lt;</a:t>
            </a:r>
            <a:r>
              <a:rPr lang="en-US" dirty="0"/>
              <a:t>ID&gt;   “&lt;Unique Name&gt;”   </a:t>
            </a:r>
            <a:r>
              <a:rPr lang="en-US" b="1" dirty="0"/>
              <a:t>extends</a:t>
            </a:r>
            <a:r>
              <a:rPr lang="en-US" dirty="0"/>
              <a:t>   “&lt; Target Page Name&gt;”  / or &lt;ID&gt;</a:t>
            </a:r>
          </a:p>
          <a:p>
            <a:pPr lvl="1"/>
            <a:endParaRPr lang="en-US" dirty="0"/>
          </a:p>
          <a:p>
            <a:r>
              <a:rPr lang="en-US" dirty="0"/>
              <a:t>Extensions / Modifications</a:t>
            </a:r>
          </a:p>
          <a:p>
            <a:pPr lvl="1"/>
            <a:r>
              <a:rPr lang="en-US" dirty="0"/>
              <a:t>Add	</a:t>
            </a:r>
            <a:r>
              <a:rPr lang="en-US" i="1" dirty="0" err="1">
                <a:sym typeface="Wingdings" panose="05000000000000000000" pitchFamily="2" charset="2"/>
              </a:rPr>
              <a:t>addfirst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addbefore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/>
              <a:t>Move	</a:t>
            </a:r>
            <a:r>
              <a:rPr lang="en-US" i="1" dirty="0" err="1"/>
              <a:t>move</a:t>
            </a:r>
            <a:r>
              <a:rPr lang="en-US" i="1" dirty="0" err="1">
                <a:sym typeface="Wingdings" panose="05000000000000000000" pitchFamily="2" charset="2"/>
              </a:rPr>
              <a:t>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/>
              <a:t>moveb</a:t>
            </a:r>
            <a:r>
              <a:rPr lang="en-US" i="1" dirty="0" err="1">
                <a:sym typeface="Wingdings" panose="05000000000000000000" pitchFamily="2" charset="2"/>
              </a:rPr>
              <a:t>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Modify	</a:t>
            </a:r>
            <a:r>
              <a:rPr lang="en-US" i="1" dirty="0">
                <a:sym typeface="Wingdings" panose="05000000000000000000" pitchFamily="2" charset="2"/>
              </a:rPr>
              <a:t>modify(&lt;ID&gt;)</a:t>
            </a:r>
          </a:p>
          <a:p>
            <a:pPr lvl="1"/>
            <a:endParaRPr lang="en-US" dirty="0"/>
          </a:p>
          <a:p>
            <a:r>
              <a:rPr lang="en-US" dirty="0"/>
              <a:t>Changes in 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Extension/Modification</a:t>
            </a:r>
            <a:r>
              <a:rPr lang="en-US" b="1" dirty="0">
                <a:sym typeface="Wingdings" panose="05000000000000000000" pitchFamily="2" charset="2"/>
              </a:rPr>
              <a:t>&gt; </a:t>
            </a:r>
            <a:r>
              <a:rPr lang="en-US" dirty="0">
                <a:sym typeface="Wingdings" panose="05000000000000000000" pitchFamily="2" charset="2"/>
              </a:rPr>
              <a:t> new / changed page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Extension/Modification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  new / changed page actions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Additional Content</a:t>
            </a:r>
            <a:endParaRPr lang="en-US" dirty="0"/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Procedures &amp; Events &amp; Page-Triggers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2D5D1-A338-458F-A9EB-8A9C2D8E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370" y="1080000"/>
            <a:ext cx="3172763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324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pagecustomization</a:t>
            </a:r>
            <a:r>
              <a:rPr lang="en-US" b="1" dirty="0"/>
              <a:t>   </a:t>
            </a:r>
            <a:r>
              <a:rPr lang="en-US" dirty="0"/>
              <a:t>“&lt;Unique Name&gt;”   </a:t>
            </a:r>
            <a:r>
              <a:rPr lang="en-US" b="1" dirty="0"/>
              <a:t>customizes</a:t>
            </a:r>
            <a:r>
              <a:rPr lang="en-US" dirty="0"/>
              <a:t>   “&lt;Target Page Name&gt;”  / or &lt;ID&gt;</a:t>
            </a:r>
          </a:p>
          <a:p>
            <a:pPr lvl="1"/>
            <a:endParaRPr lang="en-US" dirty="0"/>
          </a:p>
          <a:p>
            <a:r>
              <a:rPr lang="en-US" dirty="0"/>
              <a:t>Modifications</a:t>
            </a:r>
          </a:p>
          <a:p>
            <a:pPr lvl="1"/>
            <a:r>
              <a:rPr lang="en-US" dirty="0"/>
              <a:t>Move	</a:t>
            </a:r>
            <a:r>
              <a:rPr lang="en-US" i="1" dirty="0" err="1"/>
              <a:t>move</a:t>
            </a:r>
            <a:r>
              <a:rPr lang="en-US" i="1" dirty="0" err="1">
                <a:sym typeface="Wingdings" panose="05000000000000000000" pitchFamily="2" charset="2"/>
              </a:rPr>
              <a:t>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/>
              <a:t>moveb</a:t>
            </a:r>
            <a:r>
              <a:rPr lang="en-US" i="1" dirty="0" err="1">
                <a:sym typeface="Wingdings" panose="05000000000000000000" pitchFamily="2" charset="2"/>
              </a:rPr>
              <a:t>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Modify	</a:t>
            </a:r>
            <a:r>
              <a:rPr lang="en-US" i="1" dirty="0">
                <a:sym typeface="Wingdings" panose="05000000000000000000" pitchFamily="2" charset="2"/>
              </a:rPr>
              <a:t>modify(&lt;ID&gt;)</a:t>
            </a:r>
          </a:p>
          <a:p>
            <a:pPr lvl="1"/>
            <a:endParaRPr lang="en-US" dirty="0"/>
          </a:p>
          <a:p>
            <a:r>
              <a:rPr lang="en-US" dirty="0"/>
              <a:t>Changes in 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Modification</a:t>
            </a:r>
            <a:r>
              <a:rPr lang="en-US" b="1" dirty="0">
                <a:sym typeface="Wingdings" panose="05000000000000000000" pitchFamily="2" charset="2"/>
              </a:rPr>
              <a:t>&gt; </a:t>
            </a:r>
            <a:r>
              <a:rPr lang="en-US" dirty="0">
                <a:sym typeface="Wingdings" panose="05000000000000000000" pitchFamily="2" charset="2"/>
              </a:rPr>
              <a:t> changed page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Modification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  changed page actions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No Additional Content!!!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8E0178-ACC2-4689-B778-00B9A964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89" y="2276564"/>
            <a:ext cx="3986511" cy="40594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8556717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O_CONSULT_Master_ger" id="{9F2EBE57-7C07-47B7-987E-FAAE69D1AEDD}" vid="{22327220-AB57-4B43-8742-BEBA54EA1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0" ma:contentTypeDescription="New Operations Document " ma:contentTypeScope="" ma:versionID="92abb31aa773dae2bbba22a17c9d6265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22c802f0c35adb27e208b77e88f3ad1b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 minOccurs="0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nillable="true" ma:displayName="Sprache" ma:default="German (Germany)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2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 xsi:nil="true"/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Document</TermName>
          <TermId xmlns="http://schemas.microsoft.com/office/infopath/2007/PartnerControls">e7cd4e59-1784-4566-8522-cf2c48a83cdc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 (Produkt)</TermName>
          <TermId xmlns="http://schemas.microsoft.com/office/infopath/2007/PartnerControls">275c04db-5f99-4852-bf1f-d2d4c2ff0be3</TermId>
        </TermInfo>
      </Terms>
    </p5c2dc71588a484c9f8f7bb90b0d1957>
    <Solution_Release xmlns="05542a94-bbbb-426b-8ce8-25e698cde4d1" xsi:nil="true"/>
    <publish xmlns="05542a94-bbbb-426b-8ce8-25e698cde4d1">false</publish>
    <valid_from xmlns="05542a94-bbbb-426b-8ce8-25e698cde4d1">2017-03-28T11:56:27+00:00</valid_from>
    <Originated_x0020_from xmlns="05542a94-bbbb-426b-8ce8-25e698cde4d1">COSMO CONSULT</Originated_x0020_from>
    <TaxCatchAll xmlns="05542a94-bbbb-426b-8ce8-25e698cde4d1">
      <Value>275</Value>
      <Value>33</Value>
      <Value>11</Value>
      <Value>10</Value>
      <Value>75</Value>
    </TaxCatchAll>
    <_dlc_DocId xmlns="abfa8901-7984-434c-b8fc-f6aa73d9b37f">DMSCC00-1883559739-3563</_dlc_DocId>
    <_dlc_DocIdUrl xmlns="abfa8901-7984-434c-b8fc-f6aa73d9b37f">
      <Url>https://dms.cosmoconsult.com/_layouts/15/DocIdRedir.aspx?ID=DMSCC00-1883559739-3563</Url>
      <Description>DMSCC00-1883559739-3563</Description>
    </_dlc_DocIdUrl>
  </documentManagement>
</p:properties>
</file>

<file path=customXml/itemProps1.xml><?xml version="1.0" encoding="utf-8"?>
<ds:datastoreItem xmlns:ds="http://schemas.openxmlformats.org/officeDocument/2006/customXml" ds:itemID="{E44BCC4D-9434-4917-87B1-CA8FE25E1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DA1370-68F4-4745-805F-0C4C3E04532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8AFA90-FB33-4D4C-AE6E-75F6F2BBEEA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4265CDB-1D76-4595-A44E-F1D914D02906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05542a94-bbbb-426b-8ce8-25e698cde4d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abfa8901-7984-434c-b8fc-f6aa73d9b37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COSMO_CONSULT_Master_ger</Template>
  <TotalTime>0</TotalTime>
  <Words>867</Words>
  <Application>Microsoft Office PowerPoint</Application>
  <PresentationFormat>Breitbild</PresentationFormat>
  <Paragraphs>443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Lucida Grande</vt:lpstr>
      <vt:lpstr>Wingdings</vt:lpstr>
      <vt:lpstr>CC Powerpoint_Master_de</vt:lpstr>
      <vt:lpstr>Microsoft AL</vt:lpstr>
      <vt:lpstr>Prerequisite</vt:lpstr>
      <vt:lpstr>VS Code Useful Extensions</vt:lpstr>
      <vt:lpstr>GUI &amp; In-Client Designer Agenda</vt:lpstr>
      <vt:lpstr>Microsoft AL</vt:lpstr>
      <vt:lpstr>Microsoft AL Language &amp; Types</vt:lpstr>
      <vt:lpstr>Microsoft AL Page</vt:lpstr>
      <vt:lpstr>Microsoft AL Page Extension</vt:lpstr>
      <vt:lpstr>Microsoft AL Page Customization</vt:lpstr>
      <vt:lpstr>In-Client Designer</vt:lpstr>
      <vt:lpstr>In-Client Designer Page Customization</vt:lpstr>
      <vt:lpstr>In-Client Designer Page Extension</vt:lpstr>
      <vt:lpstr>In-Client Designer Extension / Customization Management</vt:lpstr>
      <vt:lpstr>In-Client Designer Hands On</vt:lpstr>
      <vt:lpstr>Pages in Microsoft AL</vt:lpstr>
      <vt:lpstr>Microsoft AL Page Properties</vt:lpstr>
      <vt:lpstr>Microsoft AL Page / Page Extension - Triggers</vt:lpstr>
      <vt:lpstr>Microsoft AL Page Actions</vt:lpstr>
      <vt:lpstr>It’s Lab Time</vt:lpstr>
      <vt:lpstr>Pages in Microsoft AL Hands On</vt:lpstr>
      <vt:lpstr>Pages in Microsoft AL Hands On – Card Page</vt:lpstr>
      <vt:lpstr>Pages in Microsoft AL Hands On – List Page</vt:lpstr>
      <vt:lpstr>Pages in Microsoft AL Hands On – Page Extension</vt:lpstr>
      <vt:lpstr>Pages in Microsoft AL Hands On – Page Extension</vt:lpstr>
      <vt:lpstr>Improve the UX</vt:lpstr>
      <vt:lpstr>Pages in Microsoft AL Improve the UX</vt:lpstr>
      <vt:lpstr>Pages in Microsoft AL Improve the UX</vt:lpstr>
      <vt:lpstr>Pages in Microsoft AL Improve the UX</vt:lpstr>
      <vt:lpstr>It’s Lab Time</vt:lpstr>
      <vt:lpstr>Pages in Microsoft AL Hands On</vt:lpstr>
      <vt:lpstr>Pages in Microsoft AL Hands On – Notification</vt:lpstr>
      <vt:lpstr>Pages in Microsoft AL Hands On – Wizard</vt:lpstr>
      <vt:lpstr>Pages in Microsoft AL Hands On – Wizard</vt:lpstr>
      <vt:lpstr>Pages in Microsoft AL Hands On – Wizard</vt:lpstr>
      <vt:lpstr>Pages in Microsoft AL Hands On – Wizard</vt:lpstr>
      <vt:lpstr>Pages in Microsoft AL Hands On – Notification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 Kalina</dc:creator>
  <cp:lastModifiedBy>Michael Megel</cp:lastModifiedBy>
  <cp:revision>17</cp:revision>
  <cp:lastPrinted>2014-09-04T12:44:12Z</cp:lastPrinted>
  <dcterms:created xsi:type="dcterms:W3CDTF">2017-05-18T08:07:40Z</dcterms:created>
  <dcterms:modified xsi:type="dcterms:W3CDTF">2018-04-05T15:14:51Z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nbaf9c74a3c545d6a9383e4e2003a3e3">
    <vt:lpwstr>Präsentation (Vorlage)|d0d573b0-0449-4b01-8106-9851ad5cf732</vt:lpwstr>
  </property>
  <property fmtid="{D5CDD505-2E9C-101B-9397-08002B2CF9AE}" pid="4" name="_dlc_DocIdItemGuid">
    <vt:lpwstr>0f41c0da-1474-46c1-85ca-52c7c26d8003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Sales_Documenttype">
    <vt:lpwstr/>
  </property>
  <property fmtid="{D5CDD505-2E9C-101B-9397-08002B2CF9AE}" pid="8" name="j695ce0a7fd64c9389d4e9d7df820964">
    <vt:lpwstr/>
  </property>
  <property fmtid="{D5CDD505-2E9C-101B-9397-08002B2CF9AE}" pid="9" name="ed2d63125db242e7b4e3e6975163fe39">
    <vt:lpwstr/>
  </property>
  <property fmtid="{D5CDD505-2E9C-101B-9397-08002B2CF9AE}" pid="10" name="CC_Location">
    <vt:lpwstr/>
  </property>
  <property fmtid="{D5CDD505-2E9C-101B-9397-08002B2CF9AE}" pid="11" name="Sales_Tag">
    <vt:lpwstr/>
  </property>
  <property fmtid="{D5CDD505-2E9C-101B-9397-08002B2CF9AE}" pid="12" name="OPS_Documenttype">
    <vt:lpwstr>33;#Präsentation (Produkt)|275c04db-5f99-4852-bf1f-d2d4c2ff0be3</vt:lpwstr>
  </property>
  <property fmtid="{D5CDD505-2E9C-101B-9397-08002B2CF9AE}" pid="13" name="OPS Tag">
    <vt:lpwstr>75;#Marketing Document|e7cd4e59-1784-4566-8522-cf2c48a83cdc</vt:lpwstr>
  </property>
  <property fmtid="{D5CDD505-2E9C-101B-9397-08002B2CF9AE}" pid="14" name="e5ed383594754bfa8a0d2024692e3c1f">
    <vt:lpwstr/>
  </property>
  <property fmtid="{D5CDD505-2E9C-101B-9397-08002B2CF9AE}" pid="15" name="Template_Type">
    <vt:lpwstr>275;#Präsentation (Vorlage)|d0d573b0-0449-4b01-8106-9851ad5cf732</vt:lpwstr>
  </property>
</Properties>
</file>